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1"/>
  </p:notesMasterIdLst>
  <p:sldIdLst>
    <p:sldId id="256" r:id="rId2"/>
    <p:sldId id="273" r:id="rId3"/>
    <p:sldId id="262" r:id="rId4"/>
    <p:sldId id="258" r:id="rId5"/>
    <p:sldId id="267" r:id="rId6"/>
    <p:sldId id="261" r:id="rId7"/>
    <p:sldId id="276" r:id="rId8"/>
    <p:sldId id="282" r:id="rId9"/>
    <p:sldId id="275" r:id="rId10"/>
  </p:sldIdLst>
  <p:sldSz cx="9144000" cy="5143500" type="screen16x9"/>
  <p:notesSz cx="6858000" cy="9144000"/>
  <p:embeddedFontLst>
    <p:embeddedFont>
      <p:font typeface="Squada One" panose="020B0604020202020204" charset="0"/>
      <p:regular r:id="rId12"/>
    </p:embeddedFont>
    <p:embeddedFont>
      <p:font typeface="Titillium Web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2C1803A-4B82-45EB-890D-36F534430316}">
  <a:tblStyle styleId="{62C1803A-4B82-45EB-890D-36F5344303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 varScale="1">
        <p:scale>
          <a:sx n="111" d="100"/>
          <a:sy n="111" d="100"/>
        </p:scale>
        <p:origin x="-667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01635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8774def6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8774def6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9a4ac67cd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9a4ac67cd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a4ac67c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a4ac67cd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a48774def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a48774def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4fd31017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4fd31017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48774def6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48774def6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a48774def6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a48774def6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a48774def6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a48774def6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06275" y="1614800"/>
            <a:ext cx="4314000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59613" y="3173025"/>
            <a:ext cx="4069500" cy="2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2800"/>
              <a:buNone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1981" y="1837129"/>
            <a:ext cx="3748915" cy="3156397"/>
            <a:chOff x="101981" y="1837129"/>
            <a:chExt cx="3748915" cy="3156397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 flipH="1">
            <a:off x="101981" y="93204"/>
            <a:ext cx="3748915" cy="3156397"/>
            <a:chOff x="101981" y="1837129"/>
            <a:chExt cx="3748915" cy="3156397"/>
          </a:xfrm>
        </p:grpSpPr>
        <p:sp>
          <p:nvSpPr>
            <p:cNvPr id="41" name="Google Shape;41;p2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40">
          <p15:clr>
            <a:srgbClr val="FA7B17"/>
          </p15:clr>
        </p15:guide>
        <p15:guide id="2" orient="horz" pos="2900">
          <p15:clr>
            <a:srgbClr val="FA7B17"/>
          </p15:clr>
        </p15:guide>
        <p15:guide id="3" pos="454">
          <p15:clr>
            <a:srgbClr val="FA7B17"/>
          </p15:clr>
        </p15:guide>
        <p15:guide id="4" pos="530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>
            <a:spLocks noGrp="1"/>
          </p:cNvSpPr>
          <p:nvPr>
            <p:ph type="title"/>
          </p:nvPr>
        </p:nvSpPr>
        <p:spPr>
          <a:xfrm>
            <a:off x="2271850" y="1208325"/>
            <a:ext cx="4591500" cy="22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7" name="Google Shape;387;p22"/>
          <p:cNvSpPr txBox="1">
            <a:spLocks noGrp="1"/>
          </p:cNvSpPr>
          <p:nvPr>
            <p:ph type="subTitle" idx="1"/>
          </p:nvPr>
        </p:nvSpPr>
        <p:spPr>
          <a:xfrm>
            <a:off x="2173700" y="3582975"/>
            <a:ext cx="4805400" cy="3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2"/>
          <p:cNvSpPr/>
          <p:nvPr/>
        </p:nvSpPr>
        <p:spPr>
          <a:xfrm rot="5400000" flipH="1">
            <a:off x="6679769" y="3623618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89" name="Google Shape;389;p22"/>
          <p:cNvSpPr/>
          <p:nvPr/>
        </p:nvSpPr>
        <p:spPr>
          <a:xfrm rot="5400000">
            <a:off x="6679769" y="742793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390" name="Google Shape;390;p22"/>
          <p:cNvCxnSpPr/>
          <p:nvPr/>
        </p:nvCxnSpPr>
        <p:spPr>
          <a:xfrm rot="5400000" flipH="1">
            <a:off x="7896100" y="1662731"/>
            <a:ext cx="6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391" name="Google Shape;391;p22"/>
          <p:cNvGrpSpPr/>
          <p:nvPr/>
        </p:nvGrpSpPr>
        <p:grpSpPr>
          <a:xfrm flipH="1">
            <a:off x="82531" y="1916411"/>
            <a:ext cx="3748915" cy="3156397"/>
            <a:chOff x="5279706" y="1837129"/>
            <a:chExt cx="3748915" cy="3156397"/>
          </a:xfrm>
        </p:grpSpPr>
        <p:sp>
          <p:nvSpPr>
            <p:cNvPr id="392" name="Google Shape;392;p22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2"/>
          <p:cNvSpPr/>
          <p:nvPr/>
        </p:nvSpPr>
        <p:spPr>
          <a:xfrm rot="-5400000">
            <a:off x="156369" y="3623618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415" name="Google Shape;415;p22"/>
          <p:cNvSpPr/>
          <p:nvPr/>
        </p:nvSpPr>
        <p:spPr>
          <a:xfrm rot="-5400000" flipH="1">
            <a:off x="156369" y="742793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416" name="Google Shape;416;p22"/>
          <p:cNvCxnSpPr/>
          <p:nvPr/>
        </p:nvCxnSpPr>
        <p:spPr>
          <a:xfrm rot="-5400000">
            <a:off x="1230175" y="1662731"/>
            <a:ext cx="6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417" name="Google Shape;417;p22"/>
          <p:cNvGrpSpPr/>
          <p:nvPr/>
        </p:nvGrpSpPr>
        <p:grpSpPr>
          <a:xfrm rot="10800000" flipH="1">
            <a:off x="5317381" y="71061"/>
            <a:ext cx="3748915" cy="3156397"/>
            <a:chOff x="5279706" y="1837129"/>
            <a:chExt cx="3748915" cy="3156397"/>
          </a:xfrm>
        </p:grpSpPr>
        <p:sp>
          <p:nvSpPr>
            <p:cNvPr id="418" name="Google Shape;418;p22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0" name="Google Shape;440;p22"/>
          <p:cNvCxnSpPr/>
          <p:nvPr/>
        </p:nvCxnSpPr>
        <p:spPr>
          <a:xfrm rot="5400000">
            <a:off x="6210625" y="2573784"/>
            <a:ext cx="51711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441" name="Google Shape;441;p22"/>
          <p:cNvCxnSpPr/>
          <p:nvPr/>
        </p:nvCxnSpPr>
        <p:spPr>
          <a:xfrm rot="5400000">
            <a:off x="-2254850" y="2573784"/>
            <a:ext cx="51711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2700006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27"/>
          <p:cNvGrpSpPr/>
          <p:nvPr/>
        </p:nvGrpSpPr>
        <p:grpSpPr>
          <a:xfrm>
            <a:off x="101981" y="1837129"/>
            <a:ext cx="3748915" cy="3156397"/>
            <a:chOff x="101981" y="1837129"/>
            <a:chExt cx="3748915" cy="3156397"/>
          </a:xfrm>
        </p:grpSpPr>
        <p:sp>
          <p:nvSpPr>
            <p:cNvPr id="513" name="Google Shape;513;p27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7"/>
          <p:cNvGrpSpPr/>
          <p:nvPr/>
        </p:nvGrpSpPr>
        <p:grpSpPr>
          <a:xfrm rot="10800000">
            <a:off x="5296406" y="93204"/>
            <a:ext cx="3748915" cy="3156397"/>
            <a:chOff x="101981" y="1837129"/>
            <a:chExt cx="3748915" cy="3156397"/>
          </a:xfrm>
        </p:grpSpPr>
        <p:sp>
          <p:nvSpPr>
            <p:cNvPr id="542" name="Google Shape;542;p27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40">
          <p15:clr>
            <a:srgbClr val="FA7B17"/>
          </p15:clr>
        </p15:guide>
        <p15:guide id="2" orient="horz" pos="2900">
          <p15:clr>
            <a:srgbClr val="FA7B17"/>
          </p15:clr>
        </p15:guide>
        <p15:guide id="3" pos="454">
          <p15:clr>
            <a:srgbClr val="FA7B17"/>
          </p15:clr>
        </p15:guide>
        <p15:guide id="4" pos="5306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18900044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1"/>
          </p:nvPr>
        </p:nvSpPr>
        <p:spPr>
          <a:xfrm>
            <a:off x="1407125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2"/>
          </p:nvPr>
        </p:nvSpPr>
        <p:spPr>
          <a:xfrm>
            <a:off x="1407125" y="37530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3"/>
          </p:nvPr>
        </p:nvSpPr>
        <p:spPr>
          <a:xfrm>
            <a:off x="536925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subTitle" idx="4"/>
          </p:nvPr>
        </p:nvSpPr>
        <p:spPr>
          <a:xfrm>
            <a:off x="5369250" y="37530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2712375" y="1250550"/>
            <a:ext cx="3674400" cy="26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5400000">
            <a:off x="6679769" y="742793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166" name="Google Shape;166;p8"/>
          <p:cNvSpPr/>
          <p:nvPr/>
        </p:nvSpPr>
        <p:spPr>
          <a:xfrm rot="5400000" flipH="1">
            <a:off x="6679769" y="3623618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167" name="Google Shape;167;p8"/>
          <p:cNvCxnSpPr/>
          <p:nvPr/>
        </p:nvCxnSpPr>
        <p:spPr>
          <a:xfrm rot="5400000">
            <a:off x="6210625" y="2573784"/>
            <a:ext cx="51711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68" name="Google Shape;168;p8"/>
          <p:cNvCxnSpPr/>
          <p:nvPr/>
        </p:nvCxnSpPr>
        <p:spPr>
          <a:xfrm rot="5400000">
            <a:off x="7896100" y="1662455"/>
            <a:ext cx="6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169" name="Google Shape;169;p8"/>
          <p:cNvGrpSpPr/>
          <p:nvPr/>
        </p:nvGrpSpPr>
        <p:grpSpPr>
          <a:xfrm rot="10800000">
            <a:off x="82531" y="67079"/>
            <a:ext cx="3748915" cy="3156397"/>
            <a:chOff x="5279706" y="1837129"/>
            <a:chExt cx="3748915" cy="3156397"/>
          </a:xfrm>
        </p:grpSpPr>
        <p:sp>
          <p:nvSpPr>
            <p:cNvPr id="170" name="Google Shape;170;p8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-5400000" flipH="1">
            <a:off x="156369" y="742793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193" name="Google Shape;193;p8"/>
          <p:cNvSpPr/>
          <p:nvPr/>
        </p:nvSpPr>
        <p:spPr>
          <a:xfrm rot="-5400000">
            <a:off x="156369" y="3623618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194" name="Google Shape;194;p8"/>
          <p:cNvCxnSpPr/>
          <p:nvPr/>
        </p:nvCxnSpPr>
        <p:spPr>
          <a:xfrm rot="5400000">
            <a:off x="-2254850" y="2573784"/>
            <a:ext cx="51711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95" name="Google Shape;195;p8"/>
          <p:cNvCxnSpPr/>
          <p:nvPr/>
        </p:nvCxnSpPr>
        <p:spPr>
          <a:xfrm rot="-5400000" flipH="1">
            <a:off x="1230175" y="1662455"/>
            <a:ext cx="6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196" name="Google Shape;196;p8"/>
          <p:cNvGrpSpPr/>
          <p:nvPr/>
        </p:nvGrpSpPr>
        <p:grpSpPr>
          <a:xfrm>
            <a:off x="5317381" y="1912429"/>
            <a:ext cx="3748915" cy="3156397"/>
            <a:chOff x="5279706" y="1837129"/>
            <a:chExt cx="3748915" cy="3156397"/>
          </a:xfrm>
        </p:grpSpPr>
        <p:sp>
          <p:nvSpPr>
            <p:cNvPr id="197" name="Google Shape;197;p8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>
            <a:spLocks noGrp="1"/>
          </p:cNvSpPr>
          <p:nvPr>
            <p:ph type="body" idx="1"/>
          </p:nvPr>
        </p:nvSpPr>
        <p:spPr>
          <a:xfrm>
            <a:off x="720000" y="2978100"/>
            <a:ext cx="4513800" cy="16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13500032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title" hasCustomPrompt="1"/>
          </p:nvPr>
        </p:nvSpPr>
        <p:spPr>
          <a:xfrm>
            <a:off x="4782363" y="1766350"/>
            <a:ext cx="1288200" cy="1186200"/>
          </a:xfrm>
          <a:prstGeom prst="rect">
            <a:avLst/>
          </a:prstGeom>
          <a:effectLst>
            <a:outerShdw blurRad="42863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"/>
          </p:nvPr>
        </p:nvSpPr>
        <p:spPr>
          <a:xfrm>
            <a:off x="6187075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2"/>
          </p:nvPr>
        </p:nvSpPr>
        <p:spPr>
          <a:xfrm>
            <a:off x="6187075" y="21018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3" hasCustomPrompt="1"/>
          </p:nvPr>
        </p:nvSpPr>
        <p:spPr>
          <a:xfrm>
            <a:off x="4782363" y="3417300"/>
            <a:ext cx="1288200" cy="1186200"/>
          </a:xfrm>
          <a:prstGeom prst="rect">
            <a:avLst/>
          </a:prstGeom>
          <a:effectLst>
            <a:outerShdw blurRad="42863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4"/>
          </p:nvPr>
        </p:nvSpPr>
        <p:spPr>
          <a:xfrm>
            <a:off x="6187075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5"/>
          </p:nvPr>
        </p:nvSpPr>
        <p:spPr>
          <a:xfrm>
            <a:off x="6187075" y="37528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6" hasCustomPrompt="1"/>
          </p:nvPr>
        </p:nvSpPr>
        <p:spPr>
          <a:xfrm>
            <a:off x="3068313" y="1766350"/>
            <a:ext cx="1288200" cy="1186200"/>
          </a:xfrm>
          <a:prstGeom prst="rect">
            <a:avLst/>
          </a:prstGeom>
          <a:effectLst>
            <a:outerShdw blurRad="42863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7" hasCustomPrompt="1"/>
          </p:nvPr>
        </p:nvSpPr>
        <p:spPr>
          <a:xfrm>
            <a:off x="3068313" y="3417300"/>
            <a:ext cx="1288200" cy="1186200"/>
          </a:xfrm>
          <a:prstGeom prst="rect">
            <a:avLst/>
          </a:prstGeom>
          <a:effectLst>
            <a:outerShdw blurRad="42863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8"/>
          </p:nvPr>
        </p:nvSpPr>
        <p:spPr>
          <a:xfrm>
            <a:off x="720000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subTitle" idx="9"/>
          </p:nvPr>
        </p:nvSpPr>
        <p:spPr>
          <a:xfrm>
            <a:off x="720000" y="21018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3"/>
          </p:nvPr>
        </p:nvSpPr>
        <p:spPr>
          <a:xfrm>
            <a:off x="720000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4"/>
          </p:nvPr>
        </p:nvSpPr>
        <p:spPr>
          <a:xfrm>
            <a:off x="720000" y="37528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13"/>
          <p:cNvGrpSpPr/>
          <p:nvPr/>
        </p:nvGrpSpPr>
        <p:grpSpPr>
          <a:xfrm>
            <a:off x="5907766" y="88094"/>
            <a:ext cx="3156397" cy="3748915"/>
            <a:chOff x="5907766" y="88094"/>
            <a:chExt cx="3156397" cy="3748915"/>
          </a:xfrm>
        </p:grpSpPr>
        <p:sp>
          <p:nvSpPr>
            <p:cNvPr id="272" name="Google Shape;272;p13"/>
            <p:cNvSpPr/>
            <p:nvPr/>
          </p:nvSpPr>
          <p:spPr>
            <a:xfrm rot="-5400000">
              <a:off x="8778094" y="1370628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 rot="-5400000">
              <a:off x="8639490" y="119745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 rot="-5400000">
              <a:off x="8994857" y="8815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 rot="-5400000">
              <a:off x="8386629" y="69270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-5400000">
              <a:off x="8794456" y="319462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5400000">
              <a:off x="7613237" y="881531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rot="-5400000">
              <a:off x="7266137" y="488965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8286427" y="88094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rot="-5400000">
              <a:off x="7791894" y="419654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8994850" y="103529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-5400000">
              <a:off x="8994862" y="2117281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8166632" y="8815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rot="-5400000">
              <a:off x="7428994" y="1012916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rot="-5400000">
              <a:off x="6896466" y="140135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>
              <a:off x="7529182" y="1035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rot="-5400000">
              <a:off x="8809907" y="23280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>
              <a:off x="8639482" y="17053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rot="-5400000">
              <a:off x="8894650" y="3353029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 rot="-5400000">
              <a:off x="6208569" y="504404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 rot="-5400000">
              <a:off x="8778091" y="3225260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8811841" y="2135585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 rot="-5400000">
              <a:off x="8778091" y="556460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 rot="-5400000">
              <a:off x="7131391" y="676360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 rot="-5400000">
              <a:off x="5907766" y="286760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 rot="-5400000">
              <a:off x="9013166" y="3804310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13"/>
          <p:cNvSpPr/>
          <p:nvPr/>
        </p:nvSpPr>
        <p:spPr>
          <a:xfrm rot="-5400000">
            <a:off x="8001616" y="1470835"/>
            <a:ext cx="32700" cy="327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71438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3"/>
          <p:cNvGrpSpPr/>
          <p:nvPr/>
        </p:nvGrpSpPr>
        <p:grpSpPr>
          <a:xfrm rot="-5400000">
            <a:off x="5097341" y="103535"/>
            <a:ext cx="185859" cy="197069"/>
            <a:chOff x="8778091" y="3225260"/>
            <a:chExt cx="185859" cy="197069"/>
          </a:xfrm>
        </p:grpSpPr>
        <p:sp>
          <p:nvSpPr>
            <p:cNvPr id="299" name="Google Shape;299;p13"/>
            <p:cNvSpPr/>
            <p:nvPr/>
          </p:nvSpPr>
          <p:spPr>
            <a:xfrm rot="-5400000">
              <a:off x="8894650" y="3353029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 rot="-5400000">
              <a:off x="8778091" y="3225260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3"/>
          <p:cNvSpPr/>
          <p:nvPr/>
        </p:nvSpPr>
        <p:spPr>
          <a:xfrm rot="10800000">
            <a:off x="4555648" y="109149"/>
            <a:ext cx="32700" cy="327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71438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3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 txBox="1">
            <a:spLocks noGrp="1"/>
          </p:cNvSpPr>
          <p:nvPr>
            <p:ph type="subTitle" idx="1"/>
          </p:nvPr>
        </p:nvSpPr>
        <p:spPr>
          <a:xfrm>
            <a:off x="72000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2"/>
          </p:nvPr>
        </p:nvSpPr>
        <p:spPr>
          <a:xfrm>
            <a:off x="720000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35" name="Google Shape;335;p17"/>
          <p:cNvSpPr txBox="1">
            <a:spLocks noGrp="1"/>
          </p:cNvSpPr>
          <p:nvPr>
            <p:ph type="subTitle" idx="3"/>
          </p:nvPr>
        </p:nvSpPr>
        <p:spPr>
          <a:xfrm>
            <a:off x="267983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4"/>
          </p:nvPr>
        </p:nvSpPr>
        <p:spPr>
          <a:xfrm>
            <a:off x="2679832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5"/>
          </p:nvPr>
        </p:nvSpPr>
        <p:spPr>
          <a:xfrm>
            <a:off x="463965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6"/>
          </p:nvPr>
        </p:nvSpPr>
        <p:spPr>
          <a:xfrm>
            <a:off x="4639665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7"/>
          </p:nvPr>
        </p:nvSpPr>
        <p:spPr>
          <a:xfrm>
            <a:off x="659948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8"/>
          </p:nvPr>
        </p:nvSpPr>
        <p:spPr>
          <a:xfrm>
            <a:off x="6599497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9"/>
          </p:nvPr>
        </p:nvSpPr>
        <p:spPr>
          <a:xfrm>
            <a:off x="72000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13"/>
          </p:nvPr>
        </p:nvSpPr>
        <p:spPr>
          <a:xfrm>
            <a:off x="267983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14"/>
          </p:nvPr>
        </p:nvSpPr>
        <p:spPr>
          <a:xfrm>
            <a:off x="463965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15"/>
          </p:nvPr>
        </p:nvSpPr>
        <p:spPr>
          <a:xfrm>
            <a:off x="659948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>
            <a:spLocks noGrp="1"/>
          </p:cNvSpPr>
          <p:nvPr>
            <p:ph type="subTitle" idx="1"/>
          </p:nvPr>
        </p:nvSpPr>
        <p:spPr>
          <a:xfrm>
            <a:off x="720000" y="41838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subTitle" idx="2"/>
          </p:nvPr>
        </p:nvSpPr>
        <p:spPr>
          <a:xfrm>
            <a:off x="720000" y="3157750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1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81" name="Google Shape;381;p21"/>
          <p:cNvSpPr txBox="1">
            <a:spLocks noGrp="1"/>
          </p:cNvSpPr>
          <p:nvPr>
            <p:ph type="subTitle" idx="3"/>
          </p:nvPr>
        </p:nvSpPr>
        <p:spPr>
          <a:xfrm>
            <a:off x="3453600" y="41838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1"/>
          <p:cNvSpPr txBox="1">
            <a:spLocks noGrp="1"/>
          </p:cNvSpPr>
          <p:nvPr>
            <p:ph type="subTitle" idx="4"/>
          </p:nvPr>
        </p:nvSpPr>
        <p:spPr>
          <a:xfrm>
            <a:off x="3453600" y="3157750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21"/>
          <p:cNvSpPr txBox="1">
            <a:spLocks noGrp="1"/>
          </p:cNvSpPr>
          <p:nvPr>
            <p:ph type="subTitle" idx="5"/>
          </p:nvPr>
        </p:nvSpPr>
        <p:spPr>
          <a:xfrm>
            <a:off x="6187200" y="41838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1"/>
          <p:cNvSpPr txBox="1">
            <a:spLocks noGrp="1"/>
          </p:cNvSpPr>
          <p:nvPr>
            <p:ph type="subTitle" idx="6"/>
          </p:nvPr>
        </p:nvSpPr>
        <p:spPr>
          <a:xfrm>
            <a:off x="6187200" y="3157750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483350"/>
            <a:ext cx="7704000" cy="30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●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○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■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●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○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■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●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○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Font typeface="Titillium Web"/>
              <a:buChar char="■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8" r:id="rId6"/>
    <p:sldLayoutId id="2147483659" r:id="rId7"/>
    <p:sldLayoutId id="2147483663" r:id="rId8"/>
    <p:sldLayoutId id="2147483667" r:id="rId9"/>
    <p:sldLayoutId id="2147483668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30"/>
          <p:cNvCxnSpPr/>
          <p:nvPr/>
        </p:nvCxnSpPr>
        <p:spPr>
          <a:xfrm>
            <a:off x="-1375" y="3325100"/>
            <a:ext cx="9161400" cy="0"/>
          </a:xfrm>
          <a:prstGeom prst="straightConnector1">
            <a:avLst/>
          </a:prstGeom>
          <a:noFill/>
          <a:ln w="28575" cap="flat" cmpd="sng">
            <a:solidFill>
              <a:srgbClr val="5B57DE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algn="bl" rotWithShape="0">
              <a:srgbClr val="DFDEFF">
                <a:alpha val="50000"/>
              </a:srgbClr>
            </a:outerShdw>
          </a:effectLst>
        </p:spPr>
      </p:cxnSp>
      <p:sp>
        <p:nvSpPr>
          <p:cNvPr id="579" name="Google Shape;579;p30"/>
          <p:cNvSpPr/>
          <p:nvPr/>
        </p:nvSpPr>
        <p:spPr>
          <a:xfrm>
            <a:off x="5533936" y="3929757"/>
            <a:ext cx="3073354" cy="472500"/>
          </a:xfrm>
          <a:prstGeom prst="rect">
            <a:avLst/>
          </a:prstGeom>
          <a:gradFill>
            <a:gsLst>
              <a:gs pos="0">
                <a:srgbClr val="6F61EC"/>
              </a:gs>
              <a:gs pos="24000">
                <a:srgbClr val="8E8BD8"/>
              </a:gs>
              <a:gs pos="52000">
                <a:srgbClr val="7F76E2"/>
              </a:gs>
              <a:gs pos="78000">
                <a:srgbClr val="8E8BD8"/>
              </a:gs>
              <a:gs pos="100000">
                <a:srgbClr val="6F61E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0" name="Google Shape;580;p30"/>
          <p:cNvPicPr preferRelativeResize="0"/>
          <p:nvPr/>
        </p:nvPicPr>
        <p:blipFill rotWithShape="1">
          <a:blip r:embed="rId3">
            <a:alphaModFix/>
          </a:blip>
          <a:srcRect l="11841" t="4328" r="6325" b="13837"/>
          <a:stretch/>
        </p:blipFill>
        <p:spPr>
          <a:xfrm>
            <a:off x="-554625" y="-346880"/>
            <a:ext cx="5399602" cy="5399602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0"/>
          <p:cNvSpPr txBox="1">
            <a:spLocks noGrp="1"/>
          </p:cNvSpPr>
          <p:nvPr>
            <p:ph type="ctrTitle"/>
          </p:nvPr>
        </p:nvSpPr>
        <p:spPr>
          <a:xfrm>
            <a:off x="4283968" y="1563638"/>
            <a:ext cx="4930222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Ether Treasure Hunt</a:t>
            </a:r>
            <a:br>
              <a:rPr lang="en" dirty="0" smtClean="0"/>
            </a:br>
            <a:r>
              <a:rPr lang="en" dirty="0"/>
              <a:t> </a:t>
            </a:r>
            <a:r>
              <a:rPr lang="en" dirty="0" smtClean="0"/>
              <a:t>           Game</a:t>
            </a:r>
            <a:endParaRPr dirty="0"/>
          </a:p>
        </p:txBody>
      </p:sp>
      <p:sp>
        <p:nvSpPr>
          <p:cNvPr id="582" name="Google Shape;582;p30"/>
          <p:cNvSpPr txBox="1">
            <a:spLocks noGrp="1"/>
          </p:cNvSpPr>
          <p:nvPr>
            <p:ph type="subTitle" idx="1"/>
          </p:nvPr>
        </p:nvSpPr>
        <p:spPr>
          <a:xfrm>
            <a:off x="4427984" y="3974031"/>
            <a:ext cx="4104455" cy="383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          </a:t>
            </a:r>
            <a:r>
              <a:rPr lang="en" sz="2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Bored-Wizards</a:t>
            </a:r>
            <a:endParaRPr sz="2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1026" name="Picture 2" descr="C:\Users\SHIVAM AGARWAL\Downloads\hack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67894"/>
            <a:ext cx="648072" cy="59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Create a Bitcoin Cash Treasure Hunt – The Daily Tip Bitcoin New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92"/>
            <a:ext cx="9144000" cy="51571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 Members</a:t>
            </a:r>
            <a:endParaRPr dirty="0"/>
          </a:p>
        </p:txBody>
      </p:sp>
      <p:sp>
        <p:nvSpPr>
          <p:cNvPr id="825" name="Google Shape;825;p47"/>
          <p:cNvSpPr txBox="1">
            <a:spLocks noGrp="1"/>
          </p:cNvSpPr>
          <p:nvPr>
            <p:ph type="subTitle" idx="1"/>
          </p:nvPr>
        </p:nvSpPr>
        <p:spPr>
          <a:xfrm>
            <a:off x="251520" y="4091136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—Sujan Burman</a:t>
            </a:r>
            <a:endParaRPr dirty="0"/>
          </a:p>
        </p:txBody>
      </p:sp>
      <p:sp>
        <p:nvSpPr>
          <p:cNvPr id="826" name="Google Shape;826;p47"/>
          <p:cNvSpPr txBox="1">
            <a:spLocks noGrp="1"/>
          </p:cNvSpPr>
          <p:nvPr>
            <p:ph type="subTitle" idx="2"/>
          </p:nvPr>
        </p:nvSpPr>
        <p:spPr>
          <a:xfrm>
            <a:off x="323528" y="3052366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“Highly enthusiastic about blockchain, games and backend development”</a:t>
            </a:r>
            <a:endParaRPr dirty="0"/>
          </a:p>
        </p:txBody>
      </p:sp>
      <p:sp>
        <p:nvSpPr>
          <p:cNvPr id="827" name="Google Shape;827;p47"/>
          <p:cNvSpPr txBox="1">
            <a:spLocks noGrp="1"/>
          </p:cNvSpPr>
          <p:nvPr>
            <p:ph type="subTitle" idx="3"/>
          </p:nvPr>
        </p:nvSpPr>
        <p:spPr>
          <a:xfrm>
            <a:off x="3419872" y="4017928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—Shivam Agarwal</a:t>
            </a:r>
            <a:endParaRPr dirty="0"/>
          </a:p>
        </p:txBody>
      </p:sp>
      <p:sp>
        <p:nvSpPr>
          <p:cNvPr id="828" name="Google Shape;828;p47"/>
          <p:cNvSpPr txBox="1">
            <a:spLocks noGrp="1"/>
          </p:cNvSpPr>
          <p:nvPr>
            <p:ph type="subTitle" idx="4"/>
          </p:nvPr>
        </p:nvSpPr>
        <p:spPr>
          <a:xfrm>
            <a:off x="3419872" y="3011866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“Having creative vision for designs and technical development”</a:t>
            </a:r>
            <a:endParaRPr dirty="0"/>
          </a:p>
        </p:txBody>
      </p:sp>
      <p:sp>
        <p:nvSpPr>
          <p:cNvPr id="833" name="Google Shape;833;p47"/>
          <p:cNvSpPr/>
          <p:nvPr/>
        </p:nvSpPr>
        <p:spPr>
          <a:xfrm>
            <a:off x="4139952" y="1810450"/>
            <a:ext cx="914673" cy="1019354"/>
          </a:xfrm>
          <a:custGeom>
            <a:avLst/>
            <a:gdLst/>
            <a:ahLst/>
            <a:cxnLst/>
            <a:rect l="l" t="t" r="r" b="b"/>
            <a:pathLst>
              <a:path w="187337" h="208777" extrusionOk="0">
                <a:moveTo>
                  <a:pt x="70492" y="72849"/>
                </a:moveTo>
                <a:cubicBezTo>
                  <a:pt x="63349" y="72849"/>
                  <a:pt x="58064" y="75687"/>
                  <a:pt x="56140" y="76927"/>
                </a:cubicBezTo>
                <a:cubicBezTo>
                  <a:pt x="54704" y="77840"/>
                  <a:pt x="54280" y="79699"/>
                  <a:pt x="55194" y="81135"/>
                </a:cubicBezTo>
                <a:cubicBezTo>
                  <a:pt x="55760" y="82057"/>
                  <a:pt x="56744" y="82562"/>
                  <a:pt x="57757" y="82562"/>
                </a:cubicBezTo>
                <a:cubicBezTo>
                  <a:pt x="58319" y="82562"/>
                  <a:pt x="58889" y="82407"/>
                  <a:pt x="59402" y="82081"/>
                </a:cubicBezTo>
                <a:cubicBezTo>
                  <a:pt x="62500" y="80123"/>
                  <a:pt x="66643" y="78949"/>
                  <a:pt x="70492" y="78949"/>
                </a:cubicBezTo>
                <a:cubicBezTo>
                  <a:pt x="75092" y="78949"/>
                  <a:pt x="79691" y="80352"/>
                  <a:pt x="83051" y="82766"/>
                </a:cubicBezTo>
                <a:cubicBezTo>
                  <a:pt x="83605" y="83157"/>
                  <a:pt x="84225" y="83353"/>
                  <a:pt x="84845" y="83353"/>
                </a:cubicBezTo>
                <a:cubicBezTo>
                  <a:pt x="85791" y="83353"/>
                  <a:pt x="86737" y="82896"/>
                  <a:pt x="87324" y="82048"/>
                </a:cubicBezTo>
                <a:cubicBezTo>
                  <a:pt x="88303" y="80678"/>
                  <a:pt x="88009" y="78786"/>
                  <a:pt x="86607" y="77807"/>
                </a:cubicBezTo>
                <a:cubicBezTo>
                  <a:pt x="82170" y="74611"/>
                  <a:pt x="76429" y="72849"/>
                  <a:pt x="70492" y="72849"/>
                </a:cubicBezTo>
                <a:close/>
                <a:moveTo>
                  <a:pt x="116878" y="72849"/>
                </a:moveTo>
                <a:cubicBezTo>
                  <a:pt x="110908" y="72849"/>
                  <a:pt x="105200" y="74611"/>
                  <a:pt x="100731" y="77807"/>
                </a:cubicBezTo>
                <a:cubicBezTo>
                  <a:pt x="99361" y="78786"/>
                  <a:pt x="99035" y="80678"/>
                  <a:pt x="100013" y="82048"/>
                </a:cubicBezTo>
                <a:cubicBezTo>
                  <a:pt x="100633" y="82896"/>
                  <a:pt x="101546" y="83353"/>
                  <a:pt x="102525" y="83353"/>
                </a:cubicBezTo>
                <a:cubicBezTo>
                  <a:pt x="103112" y="83353"/>
                  <a:pt x="103765" y="83157"/>
                  <a:pt x="104286" y="82766"/>
                </a:cubicBezTo>
                <a:cubicBezTo>
                  <a:pt x="107679" y="80352"/>
                  <a:pt x="112246" y="78949"/>
                  <a:pt x="116878" y="78949"/>
                </a:cubicBezTo>
                <a:cubicBezTo>
                  <a:pt x="120694" y="78949"/>
                  <a:pt x="124837" y="80123"/>
                  <a:pt x="127936" y="82081"/>
                </a:cubicBezTo>
                <a:cubicBezTo>
                  <a:pt x="128448" y="82407"/>
                  <a:pt x="129019" y="82562"/>
                  <a:pt x="129582" y="82562"/>
                </a:cubicBezTo>
                <a:cubicBezTo>
                  <a:pt x="130597" y="82562"/>
                  <a:pt x="131589" y="82057"/>
                  <a:pt x="132176" y="81135"/>
                </a:cubicBezTo>
                <a:cubicBezTo>
                  <a:pt x="133057" y="79699"/>
                  <a:pt x="132633" y="77840"/>
                  <a:pt x="131230" y="76927"/>
                </a:cubicBezTo>
                <a:cubicBezTo>
                  <a:pt x="129273" y="75687"/>
                  <a:pt x="123989" y="72849"/>
                  <a:pt x="116878" y="72849"/>
                </a:cubicBezTo>
                <a:close/>
                <a:moveTo>
                  <a:pt x="73983" y="87463"/>
                </a:moveTo>
                <a:cubicBezTo>
                  <a:pt x="72286" y="87463"/>
                  <a:pt x="70916" y="88833"/>
                  <a:pt x="70916" y="90497"/>
                </a:cubicBezTo>
                <a:lnTo>
                  <a:pt x="70916" y="97347"/>
                </a:lnTo>
                <a:cubicBezTo>
                  <a:pt x="70916" y="99043"/>
                  <a:pt x="72286" y="100413"/>
                  <a:pt x="73983" y="100413"/>
                </a:cubicBezTo>
                <a:cubicBezTo>
                  <a:pt x="75679" y="100413"/>
                  <a:pt x="77049" y="99043"/>
                  <a:pt x="77049" y="97347"/>
                </a:cubicBezTo>
                <a:lnTo>
                  <a:pt x="77049" y="90497"/>
                </a:lnTo>
                <a:cubicBezTo>
                  <a:pt x="77049" y="88833"/>
                  <a:pt x="75679" y="87463"/>
                  <a:pt x="73983" y="87463"/>
                </a:cubicBezTo>
                <a:close/>
                <a:moveTo>
                  <a:pt x="113355" y="87463"/>
                </a:moveTo>
                <a:cubicBezTo>
                  <a:pt x="111691" y="87463"/>
                  <a:pt x="110321" y="88833"/>
                  <a:pt x="110321" y="90497"/>
                </a:cubicBezTo>
                <a:lnTo>
                  <a:pt x="110321" y="97347"/>
                </a:lnTo>
                <a:cubicBezTo>
                  <a:pt x="110321" y="99043"/>
                  <a:pt x="111691" y="100413"/>
                  <a:pt x="113355" y="100413"/>
                </a:cubicBezTo>
                <a:cubicBezTo>
                  <a:pt x="115051" y="100413"/>
                  <a:pt x="116421" y="99043"/>
                  <a:pt x="116421" y="97347"/>
                </a:cubicBezTo>
                <a:lnTo>
                  <a:pt x="116421" y="90497"/>
                </a:lnTo>
                <a:cubicBezTo>
                  <a:pt x="116421" y="88833"/>
                  <a:pt x="115051" y="87463"/>
                  <a:pt x="113355" y="87463"/>
                </a:cubicBezTo>
                <a:close/>
                <a:moveTo>
                  <a:pt x="150346" y="79569"/>
                </a:moveTo>
                <a:cubicBezTo>
                  <a:pt x="150900" y="79569"/>
                  <a:pt x="151487" y="79699"/>
                  <a:pt x="152009" y="79993"/>
                </a:cubicBezTo>
                <a:cubicBezTo>
                  <a:pt x="155336" y="81657"/>
                  <a:pt x="158859" y="87398"/>
                  <a:pt x="158859" y="98456"/>
                </a:cubicBezTo>
                <a:cubicBezTo>
                  <a:pt x="158859" y="109514"/>
                  <a:pt x="155336" y="115255"/>
                  <a:pt x="152009" y="116919"/>
                </a:cubicBezTo>
                <a:cubicBezTo>
                  <a:pt x="151466" y="117205"/>
                  <a:pt x="150895" y="117345"/>
                  <a:pt x="150325" y="117345"/>
                </a:cubicBezTo>
                <a:cubicBezTo>
                  <a:pt x="149663" y="117345"/>
                  <a:pt x="149002" y="117156"/>
                  <a:pt x="148388" y="116788"/>
                </a:cubicBezTo>
                <a:cubicBezTo>
                  <a:pt x="147279" y="116103"/>
                  <a:pt x="146627" y="114929"/>
                  <a:pt x="146627" y="113624"/>
                </a:cubicBezTo>
                <a:lnTo>
                  <a:pt x="146627" y="83288"/>
                </a:lnTo>
                <a:cubicBezTo>
                  <a:pt x="146627" y="81983"/>
                  <a:pt x="147279" y="80841"/>
                  <a:pt x="148388" y="80123"/>
                </a:cubicBezTo>
                <a:cubicBezTo>
                  <a:pt x="149008" y="79765"/>
                  <a:pt x="149661" y="79569"/>
                  <a:pt x="150346" y="79569"/>
                </a:cubicBezTo>
                <a:close/>
                <a:moveTo>
                  <a:pt x="93685" y="93661"/>
                </a:moveTo>
                <a:cubicBezTo>
                  <a:pt x="94044" y="93661"/>
                  <a:pt x="95349" y="93791"/>
                  <a:pt x="95740" y="95226"/>
                </a:cubicBezTo>
                <a:lnTo>
                  <a:pt x="100405" y="111928"/>
                </a:lnTo>
                <a:cubicBezTo>
                  <a:pt x="100992" y="114048"/>
                  <a:pt x="101188" y="114766"/>
                  <a:pt x="97404" y="117082"/>
                </a:cubicBezTo>
                <a:cubicBezTo>
                  <a:pt x="96262" y="117783"/>
                  <a:pt x="94974" y="118134"/>
                  <a:pt x="93681" y="118134"/>
                </a:cubicBezTo>
                <a:cubicBezTo>
                  <a:pt x="92388" y="118134"/>
                  <a:pt x="91092" y="117783"/>
                  <a:pt x="89934" y="117082"/>
                </a:cubicBezTo>
                <a:cubicBezTo>
                  <a:pt x="86150" y="114766"/>
                  <a:pt x="86346" y="114048"/>
                  <a:pt x="86933" y="111928"/>
                </a:cubicBezTo>
                <a:lnTo>
                  <a:pt x="91597" y="95226"/>
                </a:lnTo>
                <a:cubicBezTo>
                  <a:pt x="92021" y="93791"/>
                  <a:pt x="93294" y="93661"/>
                  <a:pt x="93685" y="93661"/>
                </a:cubicBezTo>
                <a:close/>
                <a:moveTo>
                  <a:pt x="93685" y="87561"/>
                </a:moveTo>
                <a:cubicBezTo>
                  <a:pt x="89934" y="87561"/>
                  <a:pt x="86704" y="89975"/>
                  <a:pt x="85693" y="93595"/>
                </a:cubicBezTo>
                <a:lnTo>
                  <a:pt x="81061" y="110297"/>
                </a:lnTo>
                <a:cubicBezTo>
                  <a:pt x="79365" y="116364"/>
                  <a:pt x="81975" y="119398"/>
                  <a:pt x="86770" y="122301"/>
                </a:cubicBezTo>
                <a:cubicBezTo>
                  <a:pt x="88890" y="123606"/>
                  <a:pt x="91271" y="124258"/>
                  <a:pt x="93685" y="124258"/>
                </a:cubicBezTo>
                <a:cubicBezTo>
                  <a:pt x="96066" y="124258"/>
                  <a:pt x="98448" y="123606"/>
                  <a:pt x="100600" y="122301"/>
                </a:cubicBezTo>
                <a:cubicBezTo>
                  <a:pt x="105363" y="119398"/>
                  <a:pt x="108005" y="116364"/>
                  <a:pt x="106309" y="110297"/>
                </a:cubicBezTo>
                <a:lnTo>
                  <a:pt x="101644" y="93595"/>
                </a:lnTo>
                <a:cubicBezTo>
                  <a:pt x="100633" y="89975"/>
                  <a:pt x="97436" y="87561"/>
                  <a:pt x="93685" y="87561"/>
                </a:cubicBezTo>
                <a:close/>
                <a:moveTo>
                  <a:pt x="143789" y="120963"/>
                </a:moveTo>
                <a:cubicBezTo>
                  <a:pt x="144213" y="121322"/>
                  <a:pt x="144702" y="121681"/>
                  <a:pt x="145192" y="122007"/>
                </a:cubicBezTo>
                <a:cubicBezTo>
                  <a:pt x="146792" y="122978"/>
                  <a:pt x="148583" y="123463"/>
                  <a:pt x="150376" y="123463"/>
                </a:cubicBezTo>
                <a:cubicBezTo>
                  <a:pt x="150813" y="123463"/>
                  <a:pt x="151249" y="123435"/>
                  <a:pt x="151683" y="123377"/>
                </a:cubicBezTo>
                <a:lnTo>
                  <a:pt x="151683" y="123377"/>
                </a:lnTo>
                <a:cubicBezTo>
                  <a:pt x="149595" y="131630"/>
                  <a:pt x="145909" y="136947"/>
                  <a:pt x="135830" y="139524"/>
                </a:cubicBezTo>
                <a:cubicBezTo>
                  <a:pt x="139124" y="134207"/>
                  <a:pt x="141897" y="128140"/>
                  <a:pt x="143789" y="120963"/>
                </a:cubicBezTo>
                <a:close/>
                <a:moveTo>
                  <a:pt x="76166" y="128832"/>
                </a:moveTo>
                <a:cubicBezTo>
                  <a:pt x="75708" y="128832"/>
                  <a:pt x="75241" y="128934"/>
                  <a:pt x="74798" y="129151"/>
                </a:cubicBezTo>
                <a:cubicBezTo>
                  <a:pt x="73298" y="129901"/>
                  <a:pt x="72678" y="131728"/>
                  <a:pt x="73428" y="133261"/>
                </a:cubicBezTo>
                <a:cubicBezTo>
                  <a:pt x="75483" y="137404"/>
                  <a:pt x="81485" y="139850"/>
                  <a:pt x="86150" y="139850"/>
                </a:cubicBezTo>
                <a:lnTo>
                  <a:pt x="101220" y="139850"/>
                </a:lnTo>
                <a:cubicBezTo>
                  <a:pt x="105852" y="139850"/>
                  <a:pt x="111887" y="137404"/>
                  <a:pt x="113909" y="133261"/>
                </a:cubicBezTo>
                <a:cubicBezTo>
                  <a:pt x="114660" y="131728"/>
                  <a:pt x="114040" y="129901"/>
                  <a:pt x="112539" y="129151"/>
                </a:cubicBezTo>
                <a:cubicBezTo>
                  <a:pt x="112106" y="128934"/>
                  <a:pt x="111643" y="128832"/>
                  <a:pt x="111185" y="128832"/>
                </a:cubicBezTo>
                <a:cubicBezTo>
                  <a:pt x="110058" y="128832"/>
                  <a:pt x="108963" y="129454"/>
                  <a:pt x="108429" y="130521"/>
                </a:cubicBezTo>
                <a:cubicBezTo>
                  <a:pt x="107875" y="131663"/>
                  <a:pt x="104906" y="133750"/>
                  <a:pt x="101220" y="133750"/>
                </a:cubicBezTo>
                <a:lnTo>
                  <a:pt x="86150" y="133750"/>
                </a:lnTo>
                <a:cubicBezTo>
                  <a:pt x="82431" y="133750"/>
                  <a:pt x="79463" y="131663"/>
                  <a:pt x="78908" y="130521"/>
                </a:cubicBezTo>
                <a:cubicBezTo>
                  <a:pt x="78375" y="129454"/>
                  <a:pt x="77296" y="128832"/>
                  <a:pt x="76166" y="128832"/>
                </a:cubicBezTo>
                <a:close/>
                <a:moveTo>
                  <a:pt x="76700" y="44974"/>
                </a:moveTo>
                <a:cubicBezTo>
                  <a:pt x="81881" y="44974"/>
                  <a:pt x="87064" y="46730"/>
                  <a:pt x="91891" y="50244"/>
                </a:cubicBezTo>
                <a:cubicBezTo>
                  <a:pt x="97753" y="54522"/>
                  <a:pt x="104192" y="56655"/>
                  <a:pt x="110636" y="56655"/>
                </a:cubicBezTo>
                <a:cubicBezTo>
                  <a:pt x="115344" y="56655"/>
                  <a:pt x="120054" y="55517"/>
                  <a:pt x="124543" y="53245"/>
                </a:cubicBezTo>
                <a:lnTo>
                  <a:pt x="124543" y="56702"/>
                </a:lnTo>
                <a:cubicBezTo>
                  <a:pt x="124543" y="57975"/>
                  <a:pt x="125326" y="59116"/>
                  <a:pt x="126501" y="59573"/>
                </a:cubicBezTo>
                <a:cubicBezTo>
                  <a:pt x="126631" y="59605"/>
                  <a:pt x="140527" y="65216"/>
                  <a:pt x="140527" y="83288"/>
                </a:cubicBezTo>
                <a:lnTo>
                  <a:pt x="140527" y="97314"/>
                </a:lnTo>
                <a:cubicBezTo>
                  <a:pt x="140527" y="117538"/>
                  <a:pt x="135145" y="130554"/>
                  <a:pt x="127479" y="140894"/>
                </a:cubicBezTo>
                <a:cubicBezTo>
                  <a:pt x="124282" y="141188"/>
                  <a:pt x="120629" y="141351"/>
                  <a:pt x="116486" y="141351"/>
                </a:cubicBezTo>
                <a:cubicBezTo>
                  <a:pt x="114823" y="141351"/>
                  <a:pt x="113453" y="142721"/>
                  <a:pt x="113453" y="144417"/>
                </a:cubicBezTo>
                <a:cubicBezTo>
                  <a:pt x="113453" y="146081"/>
                  <a:pt x="114823" y="147451"/>
                  <a:pt x="116486" y="147451"/>
                </a:cubicBezTo>
                <a:cubicBezTo>
                  <a:pt x="118476" y="147451"/>
                  <a:pt x="120335" y="147418"/>
                  <a:pt x="122130" y="147353"/>
                </a:cubicBezTo>
                <a:lnTo>
                  <a:pt x="122130" y="147353"/>
                </a:lnTo>
                <a:cubicBezTo>
                  <a:pt x="118378" y="151463"/>
                  <a:pt x="114333" y="155214"/>
                  <a:pt x="110223" y="159063"/>
                </a:cubicBezTo>
                <a:cubicBezTo>
                  <a:pt x="108755" y="160433"/>
                  <a:pt x="107190" y="161869"/>
                  <a:pt x="105689" y="163304"/>
                </a:cubicBezTo>
                <a:cubicBezTo>
                  <a:pt x="103389" y="165490"/>
                  <a:pt x="98529" y="166582"/>
                  <a:pt x="93669" y="166582"/>
                </a:cubicBezTo>
                <a:cubicBezTo>
                  <a:pt x="88808" y="166582"/>
                  <a:pt x="83948" y="165490"/>
                  <a:pt x="81648" y="163304"/>
                </a:cubicBezTo>
                <a:cubicBezTo>
                  <a:pt x="80148" y="161869"/>
                  <a:pt x="78615" y="160433"/>
                  <a:pt x="77114" y="159063"/>
                </a:cubicBezTo>
                <a:cubicBezTo>
                  <a:pt x="61554" y="144548"/>
                  <a:pt x="46843" y="130847"/>
                  <a:pt x="46843" y="97314"/>
                </a:cubicBezTo>
                <a:lnTo>
                  <a:pt x="46843" y="83288"/>
                </a:lnTo>
                <a:cubicBezTo>
                  <a:pt x="46843" y="65379"/>
                  <a:pt x="60282" y="59801"/>
                  <a:pt x="60837" y="59573"/>
                </a:cubicBezTo>
                <a:cubicBezTo>
                  <a:pt x="62011" y="59116"/>
                  <a:pt x="62794" y="57975"/>
                  <a:pt x="62794" y="56702"/>
                </a:cubicBezTo>
                <a:lnTo>
                  <a:pt x="62794" y="49363"/>
                </a:lnTo>
                <a:cubicBezTo>
                  <a:pt x="67246" y="46437"/>
                  <a:pt x="71972" y="44974"/>
                  <a:pt x="76700" y="44974"/>
                </a:cubicBezTo>
                <a:close/>
                <a:moveTo>
                  <a:pt x="114236" y="163695"/>
                </a:moveTo>
                <a:lnTo>
                  <a:pt x="114236" y="164674"/>
                </a:lnTo>
                <a:cubicBezTo>
                  <a:pt x="114236" y="167969"/>
                  <a:pt x="114236" y="177885"/>
                  <a:pt x="93685" y="186986"/>
                </a:cubicBezTo>
                <a:cubicBezTo>
                  <a:pt x="73102" y="177885"/>
                  <a:pt x="73102" y="167969"/>
                  <a:pt x="73102" y="164674"/>
                </a:cubicBezTo>
                <a:lnTo>
                  <a:pt x="73102" y="163695"/>
                </a:lnTo>
                <a:cubicBezTo>
                  <a:pt x="74537" y="165000"/>
                  <a:pt x="76005" y="166370"/>
                  <a:pt x="77440" y="167740"/>
                </a:cubicBezTo>
                <a:cubicBezTo>
                  <a:pt x="80931" y="171068"/>
                  <a:pt x="87300" y="172731"/>
                  <a:pt x="93669" y="172731"/>
                </a:cubicBezTo>
                <a:cubicBezTo>
                  <a:pt x="100038" y="172731"/>
                  <a:pt x="106407" y="171068"/>
                  <a:pt x="109897" y="167740"/>
                </a:cubicBezTo>
                <a:cubicBezTo>
                  <a:pt x="111332" y="166370"/>
                  <a:pt x="112800" y="165000"/>
                  <a:pt x="114236" y="163695"/>
                </a:cubicBezTo>
                <a:close/>
                <a:moveTo>
                  <a:pt x="120335" y="164217"/>
                </a:moveTo>
                <a:cubicBezTo>
                  <a:pt x="122195" y="166403"/>
                  <a:pt x="123956" y="169795"/>
                  <a:pt x="123956" y="174721"/>
                </a:cubicBezTo>
                <a:cubicBezTo>
                  <a:pt x="123956" y="184018"/>
                  <a:pt x="119879" y="192368"/>
                  <a:pt x="117432" y="196511"/>
                </a:cubicBezTo>
                <a:lnTo>
                  <a:pt x="109832" y="187280"/>
                </a:lnTo>
                <a:cubicBezTo>
                  <a:pt x="109343" y="186725"/>
                  <a:pt x="108821" y="186236"/>
                  <a:pt x="108266" y="185779"/>
                </a:cubicBezTo>
                <a:cubicBezTo>
                  <a:pt x="116356" y="179875"/>
                  <a:pt x="120335" y="172894"/>
                  <a:pt x="120335" y="164674"/>
                </a:cubicBezTo>
                <a:lnTo>
                  <a:pt x="120335" y="164217"/>
                </a:lnTo>
                <a:close/>
                <a:moveTo>
                  <a:pt x="67002" y="164217"/>
                </a:moveTo>
                <a:lnTo>
                  <a:pt x="67002" y="164674"/>
                </a:lnTo>
                <a:cubicBezTo>
                  <a:pt x="67002" y="172894"/>
                  <a:pt x="70982" y="179875"/>
                  <a:pt x="79104" y="185779"/>
                </a:cubicBezTo>
                <a:cubicBezTo>
                  <a:pt x="78517" y="186236"/>
                  <a:pt x="77995" y="186725"/>
                  <a:pt x="77538" y="187280"/>
                </a:cubicBezTo>
                <a:lnTo>
                  <a:pt x="69905" y="196544"/>
                </a:lnTo>
                <a:cubicBezTo>
                  <a:pt x="67491" y="192368"/>
                  <a:pt x="63381" y="184018"/>
                  <a:pt x="63381" y="174721"/>
                </a:cubicBezTo>
                <a:cubicBezTo>
                  <a:pt x="63381" y="169795"/>
                  <a:pt x="65143" y="166403"/>
                  <a:pt x="67002" y="164217"/>
                </a:cubicBezTo>
                <a:close/>
                <a:moveTo>
                  <a:pt x="92674" y="1"/>
                </a:moveTo>
                <a:cubicBezTo>
                  <a:pt x="86231" y="1"/>
                  <a:pt x="79789" y="2146"/>
                  <a:pt x="73917" y="6435"/>
                </a:cubicBezTo>
                <a:lnTo>
                  <a:pt x="41983" y="29660"/>
                </a:lnTo>
                <a:cubicBezTo>
                  <a:pt x="41200" y="30248"/>
                  <a:pt x="40710" y="31161"/>
                  <a:pt x="40710" y="32140"/>
                </a:cubicBezTo>
                <a:lnTo>
                  <a:pt x="40710" y="74187"/>
                </a:lnTo>
                <a:cubicBezTo>
                  <a:pt x="39540" y="73704"/>
                  <a:pt x="38303" y="73464"/>
                  <a:pt x="37060" y="73464"/>
                </a:cubicBezTo>
                <a:cubicBezTo>
                  <a:pt x="35532" y="73464"/>
                  <a:pt x="33994" y="73826"/>
                  <a:pt x="32555" y="74545"/>
                </a:cubicBezTo>
                <a:cubicBezTo>
                  <a:pt x="26195" y="77775"/>
                  <a:pt x="22378" y="86713"/>
                  <a:pt x="22378" y="98456"/>
                </a:cubicBezTo>
                <a:cubicBezTo>
                  <a:pt x="22378" y="100152"/>
                  <a:pt x="23748" y="101522"/>
                  <a:pt x="25412" y="101522"/>
                </a:cubicBezTo>
                <a:cubicBezTo>
                  <a:pt x="27108" y="101522"/>
                  <a:pt x="28478" y="100152"/>
                  <a:pt x="28478" y="98456"/>
                </a:cubicBezTo>
                <a:cubicBezTo>
                  <a:pt x="28478" y="87398"/>
                  <a:pt x="32034" y="81657"/>
                  <a:pt x="35328" y="79993"/>
                </a:cubicBezTo>
                <a:cubicBezTo>
                  <a:pt x="35878" y="79718"/>
                  <a:pt x="36463" y="79579"/>
                  <a:pt x="37044" y="79579"/>
                </a:cubicBezTo>
                <a:cubicBezTo>
                  <a:pt x="37704" y="79579"/>
                  <a:pt x="38359" y="79759"/>
                  <a:pt x="38949" y="80123"/>
                </a:cubicBezTo>
                <a:cubicBezTo>
                  <a:pt x="40091" y="80841"/>
                  <a:pt x="40710" y="81983"/>
                  <a:pt x="40710" y="83288"/>
                </a:cubicBezTo>
                <a:lnTo>
                  <a:pt x="40710" y="113624"/>
                </a:lnTo>
                <a:cubicBezTo>
                  <a:pt x="40710" y="114929"/>
                  <a:pt x="40091" y="116103"/>
                  <a:pt x="38949" y="116788"/>
                </a:cubicBezTo>
                <a:cubicBezTo>
                  <a:pt x="38353" y="117156"/>
                  <a:pt x="37691" y="117345"/>
                  <a:pt x="37024" y="117345"/>
                </a:cubicBezTo>
                <a:cubicBezTo>
                  <a:pt x="36449" y="117345"/>
                  <a:pt x="35871" y="117205"/>
                  <a:pt x="35328" y="116919"/>
                </a:cubicBezTo>
                <a:cubicBezTo>
                  <a:pt x="33143" y="115842"/>
                  <a:pt x="31283" y="113233"/>
                  <a:pt x="30076" y="109644"/>
                </a:cubicBezTo>
                <a:cubicBezTo>
                  <a:pt x="29635" y="108371"/>
                  <a:pt x="28448" y="107554"/>
                  <a:pt x="27176" y="107554"/>
                </a:cubicBezTo>
                <a:cubicBezTo>
                  <a:pt x="26851" y="107554"/>
                  <a:pt x="26520" y="107607"/>
                  <a:pt x="26195" y="107720"/>
                </a:cubicBezTo>
                <a:cubicBezTo>
                  <a:pt x="24596" y="108242"/>
                  <a:pt x="23748" y="109971"/>
                  <a:pt x="24270" y="111602"/>
                </a:cubicBezTo>
                <a:cubicBezTo>
                  <a:pt x="26488" y="118158"/>
                  <a:pt x="30011" y="121094"/>
                  <a:pt x="32555" y="122399"/>
                </a:cubicBezTo>
                <a:cubicBezTo>
                  <a:pt x="33968" y="123105"/>
                  <a:pt x="35492" y="123458"/>
                  <a:pt x="37012" y="123458"/>
                </a:cubicBezTo>
                <a:cubicBezTo>
                  <a:pt x="38790" y="123458"/>
                  <a:pt x="40563" y="122975"/>
                  <a:pt x="42146" y="122007"/>
                </a:cubicBezTo>
                <a:cubicBezTo>
                  <a:pt x="42668" y="121681"/>
                  <a:pt x="43124" y="121322"/>
                  <a:pt x="43548" y="120963"/>
                </a:cubicBezTo>
                <a:cubicBezTo>
                  <a:pt x="47854" y="137176"/>
                  <a:pt x="56531" y="147679"/>
                  <a:pt x="65958" y="156878"/>
                </a:cubicBezTo>
                <a:cubicBezTo>
                  <a:pt x="62957" y="159063"/>
                  <a:pt x="58619" y="163467"/>
                  <a:pt x="57542" y="171068"/>
                </a:cubicBezTo>
                <a:cubicBezTo>
                  <a:pt x="55977" y="171687"/>
                  <a:pt x="54346" y="172242"/>
                  <a:pt x="52682" y="172699"/>
                </a:cubicBezTo>
                <a:lnTo>
                  <a:pt x="50692" y="173286"/>
                </a:lnTo>
                <a:cubicBezTo>
                  <a:pt x="34545" y="177950"/>
                  <a:pt x="21791" y="181767"/>
                  <a:pt x="16800" y="185290"/>
                </a:cubicBezTo>
                <a:cubicBezTo>
                  <a:pt x="10602" y="189596"/>
                  <a:pt x="4926" y="196348"/>
                  <a:pt x="784" y="204307"/>
                </a:cubicBezTo>
                <a:cubicBezTo>
                  <a:pt x="1" y="205808"/>
                  <a:pt x="588" y="207634"/>
                  <a:pt x="2089" y="208417"/>
                </a:cubicBezTo>
                <a:cubicBezTo>
                  <a:pt x="2513" y="208678"/>
                  <a:pt x="3002" y="208776"/>
                  <a:pt x="3491" y="208776"/>
                </a:cubicBezTo>
                <a:cubicBezTo>
                  <a:pt x="4600" y="208776"/>
                  <a:pt x="5644" y="208189"/>
                  <a:pt x="6199" y="207145"/>
                </a:cubicBezTo>
                <a:cubicBezTo>
                  <a:pt x="9917" y="200034"/>
                  <a:pt x="14908" y="194065"/>
                  <a:pt x="20290" y="190281"/>
                </a:cubicBezTo>
                <a:cubicBezTo>
                  <a:pt x="24857" y="187084"/>
                  <a:pt x="40776" y="182517"/>
                  <a:pt x="52388" y="179157"/>
                </a:cubicBezTo>
                <a:lnTo>
                  <a:pt x="54378" y="178603"/>
                </a:lnTo>
                <a:cubicBezTo>
                  <a:pt x="55389" y="178309"/>
                  <a:pt x="56401" y="177983"/>
                  <a:pt x="57379" y="177624"/>
                </a:cubicBezTo>
                <a:cubicBezTo>
                  <a:pt x="58097" y="187149"/>
                  <a:pt x="62142" y="195369"/>
                  <a:pt x="64621" y="199610"/>
                </a:cubicBezTo>
                <a:cubicBezTo>
                  <a:pt x="65632" y="201339"/>
                  <a:pt x="67426" y="202448"/>
                  <a:pt x="69416" y="202611"/>
                </a:cubicBezTo>
                <a:cubicBezTo>
                  <a:pt x="69584" y="202625"/>
                  <a:pt x="69751" y="202632"/>
                  <a:pt x="69918" y="202632"/>
                </a:cubicBezTo>
                <a:cubicBezTo>
                  <a:pt x="71731" y="202632"/>
                  <a:pt x="73470" y="201829"/>
                  <a:pt x="74635" y="200425"/>
                </a:cubicBezTo>
                <a:lnTo>
                  <a:pt x="82235" y="191161"/>
                </a:lnTo>
                <a:cubicBezTo>
                  <a:pt x="82822" y="190462"/>
                  <a:pt x="83704" y="190075"/>
                  <a:pt x="84603" y="190075"/>
                </a:cubicBezTo>
                <a:cubicBezTo>
                  <a:pt x="85004" y="190075"/>
                  <a:pt x="85408" y="190152"/>
                  <a:pt x="85791" y="190313"/>
                </a:cubicBezTo>
                <a:lnTo>
                  <a:pt x="92413" y="193119"/>
                </a:lnTo>
                <a:cubicBezTo>
                  <a:pt x="92445" y="193119"/>
                  <a:pt x="92445" y="193151"/>
                  <a:pt x="92478" y="193151"/>
                </a:cubicBezTo>
                <a:cubicBezTo>
                  <a:pt x="92511" y="193151"/>
                  <a:pt x="92543" y="193184"/>
                  <a:pt x="92543" y="193184"/>
                </a:cubicBezTo>
                <a:cubicBezTo>
                  <a:pt x="92728" y="193245"/>
                  <a:pt x="93160" y="193278"/>
                  <a:pt x="93606" y="193278"/>
                </a:cubicBezTo>
                <a:cubicBezTo>
                  <a:pt x="94104" y="193278"/>
                  <a:pt x="94620" y="193237"/>
                  <a:pt x="94827" y="193151"/>
                </a:cubicBezTo>
                <a:lnTo>
                  <a:pt x="94859" y="193151"/>
                </a:lnTo>
                <a:cubicBezTo>
                  <a:pt x="94892" y="193151"/>
                  <a:pt x="94892" y="193119"/>
                  <a:pt x="94925" y="193119"/>
                </a:cubicBezTo>
                <a:lnTo>
                  <a:pt x="101546" y="190313"/>
                </a:lnTo>
                <a:cubicBezTo>
                  <a:pt x="101929" y="190152"/>
                  <a:pt x="102333" y="190075"/>
                  <a:pt x="102734" y="190075"/>
                </a:cubicBezTo>
                <a:cubicBezTo>
                  <a:pt x="103633" y="190075"/>
                  <a:pt x="104516" y="190462"/>
                  <a:pt x="105102" y="191161"/>
                </a:cubicBezTo>
                <a:lnTo>
                  <a:pt x="112735" y="200425"/>
                </a:lnTo>
                <a:cubicBezTo>
                  <a:pt x="113900" y="201829"/>
                  <a:pt x="115612" y="202632"/>
                  <a:pt x="117420" y="202632"/>
                </a:cubicBezTo>
                <a:cubicBezTo>
                  <a:pt x="117587" y="202632"/>
                  <a:pt x="117754" y="202625"/>
                  <a:pt x="117922" y="202611"/>
                </a:cubicBezTo>
                <a:cubicBezTo>
                  <a:pt x="119911" y="202448"/>
                  <a:pt x="121705" y="201339"/>
                  <a:pt x="122717" y="199610"/>
                </a:cubicBezTo>
                <a:cubicBezTo>
                  <a:pt x="125196" y="195369"/>
                  <a:pt x="129241" y="187149"/>
                  <a:pt x="129958" y="177624"/>
                </a:cubicBezTo>
                <a:cubicBezTo>
                  <a:pt x="130937" y="177983"/>
                  <a:pt x="131948" y="178309"/>
                  <a:pt x="132959" y="178603"/>
                </a:cubicBezTo>
                <a:lnTo>
                  <a:pt x="134949" y="179157"/>
                </a:lnTo>
                <a:cubicBezTo>
                  <a:pt x="142028" y="181212"/>
                  <a:pt x="150052" y="183496"/>
                  <a:pt x="156576" y="185779"/>
                </a:cubicBezTo>
                <a:cubicBezTo>
                  <a:pt x="156908" y="185894"/>
                  <a:pt x="157246" y="185949"/>
                  <a:pt x="157577" y="185949"/>
                </a:cubicBezTo>
                <a:cubicBezTo>
                  <a:pt x="158842" y="185949"/>
                  <a:pt x="160018" y="185154"/>
                  <a:pt x="160458" y="183887"/>
                </a:cubicBezTo>
                <a:cubicBezTo>
                  <a:pt x="161012" y="182289"/>
                  <a:pt x="160164" y="180527"/>
                  <a:pt x="158566" y="179973"/>
                </a:cubicBezTo>
                <a:cubicBezTo>
                  <a:pt x="151879" y="177689"/>
                  <a:pt x="143789" y="175341"/>
                  <a:pt x="136645" y="173286"/>
                </a:cubicBezTo>
                <a:lnTo>
                  <a:pt x="134656" y="172699"/>
                </a:lnTo>
                <a:cubicBezTo>
                  <a:pt x="132992" y="172242"/>
                  <a:pt x="131394" y="171687"/>
                  <a:pt x="129828" y="171068"/>
                </a:cubicBezTo>
                <a:cubicBezTo>
                  <a:pt x="128719" y="163467"/>
                  <a:pt x="124380" y="159063"/>
                  <a:pt x="121412" y="156878"/>
                </a:cubicBezTo>
                <a:cubicBezTo>
                  <a:pt x="124674" y="153681"/>
                  <a:pt x="127838" y="150354"/>
                  <a:pt x="130774" y="146668"/>
                </a:cubicBezTo>
                <a:cubicBezTo>
                  <a:pt x="138342" y="145657"/>
                  <a:pt x="143887" y="143700"/>
                  <a:pt x="147997" y="140633"/>
                </a:cubicBezTo>
                <a:cubicBezTo>
                  <a:pt x="155043" y="135414"/>
                  <a:pt x="157359" y="127324"/>
                  <a:pt x="158729" y="119300"/>
                </a:cubicBezTo>
                <a:cubicBezTo>
                  <a:pt x="162709" y="114929"/>
                  <a:pt x="164992" y="107524"/>
                  <a:pt x="164992" y="98456"/>
                </a:cubicBezTo>
                <a:cubicBezTo>
                  <a:pt x="164992" y="86713"/>
                  <a:pt x="161175" y="77775"/>
                  <a:pt x="154782" y="74545"/>
                </a:cubicBezTo>
                <a:cubicBezTo>
                  <a:pt x="153361" y="73826"/>
                  <a:pt x="151821" y="73464"/>
                  <a:pt x="150288" y="73464"/>
                </a:cubicBezTo>
                <a:cubicBezTo>
                  <a:pt x="149041" y="73464"/>
                  <a:pt x="147798" y="73704"/>
                  <a:pt x="146627" y="74187"/>
                </a:cubicBezTo>
                <a:lnTo>
                  <a:pt x="146627" y="54582"/>
                </a:lnTo>
                <a:cubicBezTo>
                  <a:pt x="146627" y="52886"/>
                  <a:pt x="145257" y="51516"/>
                  <a:pt x="143561" y="51516"/>
                </a:cubicBezTo>
                <a:cubicBezTo>
                  <a:pt x="141897" y="51516"/>
                  <a:pt x="140527" y="52886"/>
                  <a:pt x="140527" y="54582"/>
                </a:cubicBezTo>
                <a:lnTo>
                  <a:pt x="140527" y="63389"/>
                </a:lnTo>
                <a:cubicBezTo>
                  <a:pt x="137069" y="58725"/>
                  <a:pt x="133025" y="56083"/>
                  <a:pt x="130676" y="54810"/>
                </a:cubicBezTo>
                <a:lnTo>
                  <a:pt x="130676" y="49363"/>
                </a:lnTo>
                <a:cubicBezTo>
                  <a:pt x="135127" y="46437"/>
                  <a:pt x="139846" y="44974"/>
                  <a:pt x="144567" y="44974"/>
                </a:cubicBezTo>
                <a:cubicBezTo>
                  <a:pt x="149739" y="44974"/>
                  <a:pt x="154914" y="46730"/>
                  <a:pt x="159740" y="50244"/>
                </a:cubicBezTo>
                <a:cubicBezTo>
                  <a:pt x="160265" y="50637"/>
                  <a:pt x="160897" y="50837"/>
                  <a:pt x="161537" y="50837"/>
                </a:cubicBezTo>
                <a:cubicBezTo>
                  <a:pt x="162012" y="50837"/>
                  <a:pt x="162492" y="50727"/>
                  <a:pt x="162937" y="50505"/>
                </a:cubicBezTo>
                <a:cubicBezTo>
                  <a:pt x="163948" y="49983"/>
                  <a:pt x="164601" y="48906"/>
                  <a:pt x="164601" y="47764"/>
                </a:cubicBezTo>
                <a:cubicBezTo>
                  <a:pt x="164601" y="41926"/>
                  <a:pt x="162741" y="35989"/>
                  <a:pt x="159479" y="31487"/>
                </a:cubicBezTo>
                <a:cubicBezTo>
                  <a:pt x="156250" y="26953"/>
                  <a:pt x="151748" y="24148"/>
                  <a:pt x="146627" y="23332"/>
                </a:cubicBezTo>
                <a:lnTo>
                  <a:pt x="146627" y="8882"/>
                </a:lnTo>
                <a:cubicBezTo>
                  <a:pt x="146627" y="7740"/>
                  <a:pt x="145975" y="6696"/>
                  <a:pt x="144963" y="6174"/>
                </a:cubicBezTo>
                <a:cubicBezTo>
                  <a:pt x="144519" y="5952"/>
                  <a:pt x="144045" y="5842"/>
                  <a:pt x="143574" y="5842"/>
                </a:cubicBezTo>
                <a:cubicBezTo>
                  <a:pt x="142939" y="5842"/>
                  <a:pt x="142310" y="6042"/>
                  <a:pt x="141767" y="6435"/>
                </a:cubicBezTo>
                <a:cubicBezTo>
                  <a:pt x="136992" y="9901"/>
                  <a:pt x="131821" y="11674"/>
                  <a:pt x="126588" y="11674"/>
                </a:cubicBezTo>
                <a:cubicBezTo>
                  <a:pt x="124779" y="11674"/>
                  <a:pt x="122962" y="11462"/>
                  <a:pt x="121151" y="11035"/>
                </a:cubicBezTo>
                <a:cubicBezTo>
                  <a:pt x="120914" y="10978"/>
                  <a:pt x="120676" y="10950"/>
                  <a:pt x="120441" y="10950"/>
                </a:cubicBezTo>
                <a:cubicBezTo>
                  <a:pt x="119063" y="10950"/>
                  <a:pt x="117799" y="11892"/>
                  <a:pt x="117465" y="13285"/>
                </a:cubicBezTo>
                <a:cubicBezTo>
                  <a:pt x="117073" y="14916"/>
                  <a:pt x="118117" y="16580"/>
                  <a:pt x="119748" y="16971"/>
                </a:cubicBezTo>
                <a:cubicBezTo>
                  <a:pt x="121995" y="17509"/>
                  <a:pt x="124268" y="17774"/>
                  <a:pt x="126541" y="17774"/>
                </a:cubicBezTo>
                <a:cubicBezTo>
                  <a:pt x="131297" y="17774"/>
                  <a:pt x="136046" y="16613"/>
                  <a:pt x="140527" y="14362"/>
                </a:cubicBezTo>
                <a:lnTo>
                  <a:pt x="140527" y="26138"/>
                </a:lnTo>
                <a:cubicBezTo>
                  <a:pt x="140527" y="27834"/>
                  <a:pt x="141897" y="29204"/>
                  <a:pt x="143561" y="29204"/>
                </a:cubicBezTo>
                <a:cubicBezTo>
                  <a:pt x="151389" y="29204"/>
                  <a:pt x="155956" y="35499"/>
                  <a:pt x="157685" y="41926"/>
                </a:cubicBezTo>
                <a:cubicBezTo>
                  <a:pt x="153425" y="39902"/>
                  <a:pt x="148985" y="38889"/>
                  <a:pt x="144548" y="38889"/>
                </a:cubicBezTo>
                <a:cubicBezTo>
                  <a:pt x="138113" y="38889"/>
                  <a:pt x="131685" y="41019"/>
                  <a:pt x="125816" y="45285"/>
                </a:cubicBezTo>
                <a:cubicBezTo>
                  <a:pt x="120988" y="48792"/>
                  <a:pt x="115809" y="50545"/>
                  <a:pt x="110635" y="50545"/>
                </a:cubicBezTo>
                <a:cubicBezTo>
                  <a:pt x="105461" y="50545"/>
                  <a:pt x="100291" y="48792"/>
                  <a:pt x="95479" y="45285"/>
                </a:cubicBezTo>
                <a:cubicBezTo>
                  <a:pt x="89608" y="41012"/>
                  <a:pt x="83165" y="38876"/>
                  <a:pt x="76719" y="38876"/>
                </a:cubicBezTo>
                <a:cubicBezTo>
                  <a:pt x="70272" y="38876"/>
                  <a:pt x="63822" y="41012"/>
                  <a:pt x="57934" y="45285"/>
                </a:cubicBezTo>
                <a:cubicBezTo>
                  <a:pt x="57151" y="45873"/>
                  <a:pt x="56694" y="46786"/>
                  <a:pt x="56694" y="47764"/>
                </a:cubicBezTo>
                <a:lnTo>
                  <a:pt x="56694" y="54810"/>
                </a:lnTo>
                <a:cubicBezTo>
                  <a:pt x="54313" y="56083"/>
                  <a:pt x="50268" y="58725"/>
                  <a:pt x="46843" y="63389"/>
                </a:cubicBezTo>
                <a:lnTo>
                  <a:pt x="46843" y="33705"/>
                </a:lnTo>
                <a:lnTo>
                  <a:pt x="77506" y="11361"/>
                </a:lnTo>
                <a:cubicBezTo>
                  <a:pt x="82333" y="7854"/>
                  <a:pt x="87504" y="6101"/>
                  <a:pt x="92674" y="6101"/>
                </a:cubicBezTo>
                <a:cubicBezTo>
                  <a:pt x="97844" y="6101"/>
                  <a:pt x="103014" y="7854"/>
                  <a:pt x="107842" y="11361"/>
                </a:cubicBezTo>
                <a:cubicBezTo>
                  <a:pt x="108386" y="11762"/>
                  <a:pt x="109013" y="11953"/>
                  <a:pt x="109634" y="11953"/>
                </a:cubicBezTo>
                <a:cubicBezTo>
                  <a:pt x="110576" y="11953"/>
                  <a:pt x="111506" y="11514"/>
                  <a:pt x="112115" y="10708"/>
                </a:cubicBezTo>
                <a:cubicBezTo>
                  <a:pt x="113094" y="9338"/>
                  <a:pt x="112800" y="7414"/>
                  <a:pt x="111430" y="6435"/>
                </a:cubicBezTo>
                <a:cubicBezTo>
                  <a:pt x="105559" y="2146"/>
                  <a:pt x="99116" y="1"/>
                  <a:pt x="92674" y="1"/>
                </a:cubicBezTo>
                <a:close/>
                <a:moveTo>
                  <a:pt x="168797" y="184727"/>
                </a:moveTo>
                <a:cubicBezTo>
                  <a:pt x="167836" y="184727"/>
                  <a:pt x="166895" y="185182"/>
                  <a:pt x="166297" y="186040"/>
                </a:cubicBezTo>
                <a:cubicBezTo>
                  <a:pt x="165318" y="187410"/>
                  <a:pt x="165677" y="189335"/>
                  <a:pt x="167047" y="190281"/>
                </a:cubicBezTo>
                <a:cubicBezTo>
                  <a:pt x="172429" y="194065"/>
                  <a:pt x="177453" y="200034"/>
                  <a:pt x="181139" y="207145"/>
                </a:cubicBezTo>
                <a:cubicBezTo>
                  <a:pt x="181693" y="208189"/>
                  <a:pt x="182770" y="208776"/>
                  <a:pt x="183846" y="208776"/>
                </a:cubicBezTo>
                <a:cubicBezTo>
                  <a:pt x="184335" y="208776"/>
                  <a:pt x="184825" y="208678"/>
                  <a:pt x="185281" y="208417"/>
                </a:cubicBezTo>
                <a:cubicBezTo>
                  <a:pt x="186782" y="207634"/>
                  <a:pt x="187337" y="205808"/>
                  <a:pt x="186554" y="204307"/>
                </a:cubicBezTo>
                <a:cubicBezTo>
                  <a:pt x="182411" y="196348"/>
                  <a:pt x="176735" y="189596"/>
                  <a:pt x="170570" y="185290"/>
                </a:cubicBezTo>
                <a:cubicBezTo>
                  <a:pt x="170025" y="184910"/>
                  <a:pt x="169407" y="184727"/>
                  <a:pt x="168797" y="184727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33;p47"/>
          <p:cNvSpPr/>
          <p:nvPr/>
        </p:nvSpPr>
        <p:spPr>
          <a:xfrm>
            <a:off x="827584" y="1792164"/>
            <a:ext cx="914673" cy="1019354"/>
          </a:xfrm>
          <a:custGeom>
            <a:avLst/>
            <a:gdLst/>
            <a:ahLst/>
            <a:cxnLst/>
            <a:rect l="l" t="t" r="r" b="b"/>
            <a:pathLst>
              <a:path w="187337" h="208777" extrusionOk="0">
                <a:moveTo>
                  <a:pt x="70492" y="72849"/>
                </a:moveTo>
                <a:cubicBezTo>
                  <a:pt x="63349" y="72849"/>
                  <a:pt x="58064" y="75687"/>
                  <a:pt x="56140" y="76927"/>
                </a:cubicBezTo>
                <a:cubicBezTo>
                  <a:pt x="54704" y="77840"/>
                  <a:pt x="54280" y="79699"/>
                  <a:pt x="55194" y="81135"/>
                </a:cubicBezTo>
                <a:cubicBezTo>
                  <a:pt x="55760" y="82057"/>
                  <a:pt x="56744" y="82562"/>
                  <a:pt x="57757" y="82562"/>
                </a:cubicBezTo>
                <a:cubicBezTo>
                  <a:pt x="58319" y="82562"/>
                  <a:pt x="58889" y="82407"/>
                  <a:pt x="59402" y="82081"/>
                </a:cubicBezTo>
                <a:cubicBezTo>
                  <a:pt x="62500" y="80123"/>
                  <a:pt x="66643" y="78949"/>
                  <a:pt x="70492" y="78949"/>
                </a:cubicBezTo>
                <a:cubicBezTo>
                  <a:pt x="75092" y="78949"/>
                  <a:pt x="79691" y="80352"/>
                  <a:pt x="83051" y="82766"/>
                </a:cubicBezTo>
                <a:cubicBezTo>
                  <a:pt x="83605" y="83157"/>
                  <a:pt x="84225" y="83353"/>
                  <a:pt x="84845" y="83353"/>
                </a:cubicBezTo>
                <a:cubicBezTo>
                  <a:pt x="85791" y="83353"/>
                  <a:pt x="86737" y="82896"/>
                  <a:pt x="87324" y="82048"/>
                </a:cubicBezTo>
                <a:cubicBezTo>
                  <a:pt x="88303" y="80678"/>
                  <a:pt x="88009" y="78786"/>
                  <a:pt x="86607" y="77807"/>
                </a:cubicBezTo>
                <a:cubicBezTo>
                  <a:pt x="82170" y="74611"/>
                  <a:pt x="76429" y="72849"/>
                  <a:pt x="70492" y="72849"/>
                </a:cubicBezTo>
                <a:close/>
                <a:moveTo>
                  <a:pt x="116878" y="72849"/>
                </a:moveTo>
                <a:cubicBezTo>
                  <a:pt x="110908" y="72849"/>
                  <a:pt x="105200" y="74611"/>
                  <a:pt x="100731" y="77807"/>
                </a:cubicBezTo>
                <a:cubicBezTo>
                  <a:pt x="99361" y="78786"/>
                  <a:pt x="99035" y="80678"/>
                  <a:pt x="100013" y="82048"/>
                </a:cubicBezTo>
                <a:cubicBezTo>
                  <a:pt x="100633" y="82896"/>
                  <a:pt x="101546" y="83353"/>
                  <a:pt x="102525" y="83353"/>
                </a:cubicBezTo>
                <a:cubicBezTo>
                  <a:pt x="103112" y="83353"/>
                  <a:pt x="103765" y="83157"/>
                  <a:pt x="104286" y="82766"/>
                </a:cubicBezTo>
                <a:cubicBezTo>
                  <a:pt x="107679" y="80352"/>
                  <a:pt x="112246" y="78949"/>
                  <a:pt x="116878" y="78949"/>
                </a:cubicBezTo>
                <a:cubicBezTo>
                  <a:pt x="120694" y="78949"/>
                  <a:pt x="124837" y="80123"/>
                  <a:pt x="127936" y="82081"/>
                </a:cubicBezTo>
                <a:cubicBezTo>
                  <a:pt x="128448" y="82407"/>
                  <a:pt x="129019" y="82562"/>
                  <a:pt x="129582" y="82562"/>
                </a:cubicBezTo>
                <a:cubicBezTo>
                  <a:pt x="130597" y="82562"/>
                  <a:pt x="131589" y="82057"/>
                  <a:pt x="132176" y="81135"/>
                </a:cubicBezTo>
                <a:cubicBezTo>
                  <a:pt x="133057" y="79699"/>
                  <a:pt x="132633" y="77840"/>
                  <a:pt x="131230" y="76927"/>
                </a:cubicBezTo>
                <a:cubicBezTo>
                  <a:pt x="129273" y="75687"/>
                  <a:pt x="123989" y="72849"/>
                  <a:pt x="116878" y="72849"/>
                </a:cubicBezTo>
                <a:close/>
                <a:moveTo>
                  <a:pt x="73983" y="87463"/>
                </a:moveTo>
                <a:cubicBezTo>
                  <a:pt x="72286" y="87463"/>
                  <a:pt x="70916" y="88833"/>
                  <a:pt x="70916" y="90497"/>
                </a:cubicBezTo>
                <a:lnTo>
                  <a:pt x="70916" y="97347"/>
                </a:lnTo>
                <a:cubicBezTo>
                  <a:pt x="70916" y="99043"/>
                  <a:pt x="72286" y="100413"/>
                  <a:pt x="73983" y="100413"/>
                </a:cubicBezTo>
                <a:cubicBezTo>
                  <a:pt x="75679" y="100413"/>
                  <a:pt x="77049" y="99043"/>
                  <a:pt x="77049" y="97347"/>
                </a:cubicBezTo>
                <a:lnTo>
                  <a:pt x="77049" y="90497"/>
                </a:lnTo>
                <a:cubicBezTo>
                  <a:pt x="77049" y="88833"/>
                  <a:pt x="75679" y="87463"/>
                  <a:pt x="73983" y="87463"/>
                </a:cubicBezTo>
                <a:close/>
                <a:moveTo>
                  <a:pt x="113355" y="87463"/>
                </a:moveTo>
                <a:cubicBezTo>
                  <a:pt x="111691" y="87463"/>
                  <a:pt x="110321" y="88833"/>
                  <a:pt x="110321" y="90497"/>
                </a:cubicBezTo>
                <a:lnTo>
                  <a:pt x="110321" y="97347"/>
                </a:lnTo>
                <a:cubicBezTo>
                  <a:pt x="110321" y="99043"/>
                  <a:pt x="111691" y="100413"/>
                  <a:pt x="113355" y="100413"/>
                </a:cubicBezTo>
                <a:cubicBezTo>
                  <a:pt x="115051" y="100413"/>
                  <a:pt x="116421" y="99043"/>
                  <a:pt x="116421" y="97347"/>
                </a:cubicBezTo>
                <a:lnTo>
                  <a:pt x="116421" y="90497"/>
                </a:lnTo>
                <a:cubicBezTo>
                  <a:pt x="116421" y="88833"/>
                  <a:pt x="115051" y="87463"/>
                  <a:pt x="113355" y="87463"/>
                </a:cubicBezTo>
                <a:close/>
                <a:moveTo>
                  <a:pt x="150346" y="79569"/>
                </a:moveTo>
                <a:cubicBezTo>
                  <a:pt x="150900" y="79569"/>
                  <a:pt x="151487" y="79699"/>
                  <a:pt x="152009" y="79993"/>
                </a:cubicBezTo>
                <a:cubicBezTo>
                  <a:pt x="155336" y="81657"/>
                  <a:pt x="158859" y="87398"/>
                  <a:pt x="158859" y="98456"/>
                </a:cubicBezTo>
                <a:cubicBezTo>
                  <a:pt x="158859" y="109514"/>
                  <a:pt x="155336" y="115255"/>
                  <a:pt x="152009" y="116919"/>
                </a:cubicBezTo>
                <a:cubicBezTo>
                  <a:pt x="151466" y="117205"/>
                  <a:pt x="150895" y="117345"/>
                  <a:pt x="150325" y="117345"/>
                </a:cubicBezTo>
                <a:cubicBezTo>
                  <a:pt x="149663" y="117345"/>
                  <a:pt x="149002" y="117156"/>
                  <a:pt x="148388" y="116788"/>
                </a:cubicBezTo>
                <a:cubicBezTo>
                  <a:pt x="147279" y="116103"/>
                  <a:pt x="146627" y="114929"/>
                  <a:pt x="146627" y="113624"/>
                </a:cubicBezTo>
                <a:lnTo>
                  <a:pt x="146627" y="83288"/>
                </a:lnTo>
                <a:cubicBezTo>
                  <a:pt x="146627" y="81983"/>
                  <a:pt x="147279" y="80841"/>
                  <a:pt x="148388" y="80123"/>
                </a:cubicBezTo>
                <a:cubicBezTo>
                  <a:pt x="149008" y="79765"/>
                  <a:pt x="149661" y="79569"/>
                  <a:pt x="150346" y="79569"/>
                </a:cubicBezTo>
                <a:close/>
                <a:moveTo>
                  <a:pt x="93685" y="93661"/>
                </a:moveTo>
                <a:cubicBezTo>
                  <a:pt x="94044" y="93661"/>
                  <a:pt x="95349" y="93791"/>
                  <a:pt x="95740" y="95226"/>
                </a:cubicBezTo>
                <a:lnTo>
                  <a:pt x="100405" y="111928"/>
                </a:lnTo>
                <a:cubicBezTo>
                  <a:pt x="100992" y="114048"/>
                  <a:pt x="101188" y="114766"/>
                  <a:pt x="97404" y="117082"/>
                </a:cubicBezTo>
                <a:cubicBezTo>
                  <a:pt x="96262" y="117783"/>
                  <a:pt x="94974" y="118134"/>
                  <a:pt x="93681" y="118134"/>
                </a:cubicBezTo>
                <a:cubicBezTo>
                  <a:pt x="92388" y="118134"/>
                  <a:pt x="91092" y="117783"/>
                  <a:pt x="89934" y="117082"/>
                </a:cubicBezTo>
                <a:cubicBezTo>
                  <a:pt x="86150" y="114766"/>
                  <a:pt x="86346" y="114048"/>
                  <a:pt x="86933" y="111928"/>
                </a:cubicBezTo>
                <a:lnTo>
                  <a:pt x="91597" y="95226"/>
                </a:lnTo>
                <a:cubicBezTo>
                  <a:pt x="92021" y="93791"/>
                  <a:pt x="93294" y="93661"/>
                  <a:pt x="93685" y="93661"/>
                </a:cubicBezTo>
                <a:close/>
                <a:moveTo>
                  <a:pt x="93685" y="87561"/>
                </a:moveTo>
                <a:cubicBezTo>
                  <a:pt x="89934" y="87561"/>
                  <a:pt x="86704" y="89975"/>
                  <a:pt x="85693" y="93595"/>
                </a:cubicBezTo>
                <a:lnTo>
                  <a:pt x="81061" y="110297"/>
                </a:lnTo>
                <a:cubicBezTo>
                  <a:pt x="79365" y="116364"/>
                  <a:pt x="81975" y="119398"/>
                  <a:pt x="86770" y="122301"/>
                </a:cubicBezTo>
                <a:cubicBezTo>
                  <a:pt x="88890" y="123606"/>
                  <a:pt x="91271" y="124258"/>
                  <a:pt x="93685" y="124258"/>
                </a:cubicBezTo>
                <a:cubicBezTo>
                  <a:pt x="96066" y="124258"/>
                  <a:pt x="98448" y="123606"/>
                  <a:pt x="100600" y="122301"/>
                </a:cubicBezTo>
                <a:cubicBezTo>
                  <a:pt x="105363" y="119398"/>
                  <a:pt x="108005" y="116364"/>
                  <a:pt x="106309" y="110297"/>
                </a:cubicBezTo>
                <a:lnTo>
                  <a:pt x="101644" y="93595"/>
                </a:lnTo>
                <a:cubicBezTo>
                  <a:pt x="100633" y="89975"/>
                  <a:pt x="97436" y="87561"/>
                  <a:pt x="93685" y="87561"/>
                </a:cubicBezTo>
                <a:close/>
                <a:moveTo>
                  <a:pt x="143789" y="120963"/>
                </a:moveTo>
                <a:cubicBezTo>
                  <a:pt x="144213" y="121322"/>
                  <a:pt x="144702" y="121681"/>
                  <a:pt x="145192" y="122007"/>
                </a:cubicBezTo>
                <a:cubicBezTo>
                  <a:pt x="146792" y="122978"/>
                  <a:pt x="148583" y="123463"/>
                  <a:pt x="150376" y="123463"/>
                </a:cubicBezTo>
                <a:cubicBezTo>
                  <a:pt x="150813" y="123463"/>
                  <a:pt x="151249" y="123435"/>
                  <a:pt x="151683" y="123377"/>
                </a:cubicBezTo>
                <a:lnTo>
                  <a:pt x="151683" y="123377"/>
                </a:lnTo>
                <a:cubicBezTo>
                  <a:pt x="149595" y="131630"/>
                  <a:pt x="145909" y="136947"/>
                  <a:pt x="135830" y="139524"/>
                </a:cubicBezTo>
                <a:cubicBezTo>
                  <a:pt x="139124" y="134207"/>
                  <a:pt x="141897" y="128140"/>
                  <a:pt x="143789" y="120963"/>
                </a:cubicBezTo>
                <a:close/>
                <a:moveTo>
                  <a:pt x="76166" y="128832"/>
                </a:moveTo>
                <a:cubicBezTo>
                  <a:pt x="75708" y="128832"/>
                  <a:pt x="75241" y="128934"/>
                  <a:pt x="74798" y="129151"/>
                </a:cubicBezTo>
                <a:cubicBezTo>
                  <a:pt x="73298" y="129901"/>
                  <a:pt x="72678" y="131728"/>
                  <a:pt x="73428" y="133261"/>
                </a:cubicBezTo>
                <a:cubicBezTo>
                  <a:pt x="75483" y="137404"/>
                  <a:pt x="81485" y="139850"/>
                  <a:pt x="86150" y="139850"/>
                </a:cubicBezTo>
                <a:lnTo>
                  <a:pt x="101220" y="139850"/>
                </a:lnTo>
                <a:cubicBezTo>
                  <a:pt x="105852" y="139850"/>
                  <a:pt x="111887" y="137404"/>
                  <a:pt x="113909" y="133261"/>
                </a:cubicBezTo>
                <a:cubicBezTo>
                  <a:pt x="114660" y="131728"/>
                  <a:pt x="114040" y="129901"/>
                  <a:pt x="112539" y="129151"/>
                </a:cubicBezTo>
                <a:cubicBezTo>
                  <a:pt x="112106" y="128934"/>
                  <a:pt x="111643" y="128832"/>
                  <a:pt x="111185" y="128832"/>
                </a:cubicBezTo>
                <a:cubicBezTo>
                  <a:pt x="110058" y="128832"/>
                  <a:pt x="108963" y="129454"/>
                  <a:pt x="108429" y="130521"/>
                </a:cubicBezTo>
                <a:cubicBezTo>
                  <a:pt x="107875" y="131663"/>
                  <a:pt x="104906" y="133750"/>
                  <a:pt x="101220" y="133750"/>
                </a:cubicBezTo>
                <a:lnTo>
                  <a:pt x="86150" y="133750"/>
                </a:lnTo>
                <a:cubicBezTo>
                  <a:pt x="82431" y="133750"/>
                  <a:pt x="79463" y="131663"/>
                  <a:pt x="78908" y="130521"/>
                </a:cubicBezTo>
                <a:cubicBezTo>
                  <a:pt x="78375" y="129454"/>
                  <a:pt x="77296" y="128832"/>
                  <a:pt x="76166" y="128832"/>
                </a:cubicBezTo>
                <a:close/>
                <a:moveTo>
                  <a:pt x="76700" y="44974"/>
                </a:moveTo>
                <a:cubicBezTo>
                  <a:pt x="81881" y="44974"/>
                  <a:pt x="87064" y="46730"/>
                  <a:pt x="91891" y="50244"/>
                </a:cubicBezTo>
                <a:cubicBezTo>
                  <a:pt x="97753" y="54522"/>
                  <a:pt x="104192" y="56655"/>
                  <a:pt x="110636" y="56655"/>
                </a:cubicBezTo>
                <a:cubicBezTo>
                  <a:pt x="115344" y="56655"/>
                  <a:pt x="120054" y="55517"/>
                  <a:pt x="124543" y="53245"/>
                </a:cubicBezTo>
                <a:lnTo>
                  <a:pt x="124543" y="56702"/>
                </a:lnTo>
                <a:cubicBezTo>
                  <a:pt x="124543" y="57975"/>
                  <a:pt x="125326" y="59116"/>
                  <a:pt x="126501" y="59573"/>
                </a:cubicBezTo>
                <a:cubicBezTo>
                  <a:pt x="126631" y="59605"/>
                  <a:pt x="140527" y="65216"/>
                  <a:pt x="140527" y="83288"/>
                </a:cubicBezTo>
                <a:lnTo>
                  <a:pt x="140527" y="97314"/>
                </a:lnTo>
                <a:cubicBezTo>
                  <a:pt x="140527" y="117538"/>
                  <a:pt x="135145" y="130554"/>
                  <a:pt x="127479" y="140894"/>
                </a:cubicBezTo>
                <a:cubicBezTo>
                  <a:pt x="124282" y="141188"/>
                  <a:pt x="120629" y="141351"/>
                  <a:pt x="116486" y="141351"/>
                </a:cubicBezTo>
                <a:cubicBezTo>
                  <a:pt x="114823" y="141351"/>
                  <a:pt x="113453" y="142721"/>
                  <a:pt x="113453" y="144417"/>
                </a:cubicBezTo>
                <a:cubicBezTo>
                  <a:pt x="113453" y="146081"/>
                  <a:pt x="114823" y="147451"/>
                  <a:pt x="116486" y="147451"/>
                </a:cubicBezTo>
                <a:cubicBezTo>
                  <a:pt x="118476" y="147451"/>
                  <a:pt x="120335" y="147418"/>
                  <a:pt x="122130" y="147353"/>
                </a:cubicBezTo>
                <a:lnTo>
                  <a:pt x="122130" y="147353"/>
                </a:lnTo>
                <a:cubicBezTo>
                  <a:pt x="118378" y="151463"/>
                  <a:pt x="114333" y="155214"/>
                  <a:pt x="110223" y="159063"/>
                </a:cubicBezTo>
                <a:cubicBezTo>
                  <a:pt x="108755" y="160433"/>
                  <a:pt x="107190" y="161869"/>
                  <a:pt x="105689" y="163304"/>
                </a:cubicBezTo>
                <a:cubicBezTo>
                  <a:pt x="103389" y="165490"/>
                  <a:pt x="98529" y="166582"/>
                  <a:pt x="93669" y="166582"/>
                </a:cubicBezTo>
                <a:cubicBezTo>
                  <a:pt x="88808" y="166582"/>
                  <a:pt x="83948" y="165490"/>
                  <a:pt x="81648" y="163304"/>
                </a:cubicBezTo>
                <a:cubicBezTo>
                  <a:pt x="80148" y="161869"/>
                  <a:pt x="78615" y="160433"/>
                  <a:pt x="77114" y="159063"/>
                </a:cubicBezTo>
                <a:cubicBezTo>
                  <a:pt x="61554" y="144548"/>
                  <a:pt x="46843" y="130847"/>
                  <a:pt x="46843" y="97314"/>
                </a:cubicBezTo>
                <a:lnTo>
                  <a:pt x="46843" y="83288"/>
                </a:lnTo>
                <a:cubicBezTo>
                  <a:pt x="46843" y="65379"/>
                  <a:pt x="60282" y="59801"/>
                  <a:pt x="60837" y="59573"/>
                </a:cubicBezTo>
                <a:cubicBezTo>
                  <a:pt x="62011" y="59116"/>
                  <a:pt x="62794" y="57975"/>
                  <a:pt x="62794" y="56702"/>
                </a:cubicBezTo>
                <a:lnTo>
                  <a:pt x="62794" y="49363"/>
                </a:lnTo>
                <a:cubicBezTo>
                  <a:pt x="67246" y="46437"/>
                  <a:pt x="71972" y="44974"/>
                  <a:pt x="76700" y="44974"/>
                </a:cubicBezTo>
                <a:close/>
                <a:moveTo>
                  <a:pt x="114236" y="163695"/>
                </a:moveTo>
                <a:lnTo>
                  <a:pt x="114236" y="164674"/>
                </a:lnTo>
                <a:cubicBezTo>
                  <a:pt x="114236" y="167969"/>
                  <a:pt x="114236" y="177885"/>
                  <a:pt x="93685" y="186986"/>
                </a:cubicBezTo>
                <a:cubicBezTo>
                  <a:pt x="73102" y="177885"/>
                  <a:pt x="73102" y="167969"/>
                  <a:pt x="73102" y="164674"/>
                </a:cubicBezTo>
                <a:lnTo>
                  <a:pt x="73102" y="163695"/>
                </a:lnTo>
                <a:cubicBezTo>
                  <a:pt x="74537" y="165000"/>
                  <a:pt x="76005" y="166370"/>
                  <a:pt x="77440" y="167740"/>
                </a:cubicBezTo>
                <a:cubicBezTo>
                  <a:pt x="80931" y="171068"/>
                  <a:pt x="87300" y="172731"/>
                  <a:pt x="93669" y="172731"/>
                </a:cubicBezTo>
                <a:cubicBezTo>
                  <a:pt x="100038" y="172731"/>
                  <a:pt x="106407" y="171068"/>
                  <a:pt x="109897" y="167740"/>
                </a:cubicBezTo>
                <a:cubicBezTo>
                  <a:pt x="111332" y="166370"/>
                  <a:pt x="112800" y="165000"/>
                  <a:pt x="114236" y="163695"/>
                </a:cubicBezTo>
                <a:close/>
                <a:moveTo>
                  <a:pt x="120335" y="164217"/>
                </a:moveTo>
                <a:cubicBezTo>
                  <a:pt x="122195" y="166403"/>
                  <a:pt x="123956" y="169795"/>
                  <a:pt x="123956" y="174721"/>
                </a:cubicBezTo>
                <a:cubicBezTo>
                  <a:pt x="123956" y="184018"/>
                  <a:pt x="119879" y="192368"/>
                  <a:pt x="117432" y="196511"/>
                </a:cubicBezTo>
                <a:lnTo>
                  <a:pt x="109832" y="187280"/>
                </a:lnTo>
                <a:cubicBezTo>
                  <a:pt x="109343" y="186725"/>
                  <a:pt x="108821" y="186236"/>
                  <a:pt x="108266" y="185779"/>
                </a:cubicBezTo>
                <a:cubicBezTo>
                  <a:pt x="116356" y="179875"/>
                  <a:pt x="120335" y="172894"/>
                  <a:pt x="120335" y="164674"/>
                </a:cubicBezTo>
                <a:lnTo>
                  <a:pt x="120335" y="164217"/>
                </a:lnTo>
                <a:close/>
                <a:moveTo>
                  <a:pt x="67002" y="164217"/>
                </a:moveTo>
                <a:lnTo>
                  <a:pt x="67002" y="164674"/>
                </a:lnTo>
                <a:cubicBezTo>
                  <a:pt x="67002" y="172894"/>
                  <a:pt x="70982" y="179875"/>
                  <a:pt x="79104" y="185779"/>
                </a:cubicBezTo>
                <a:cubicBezTo>
                  <a:pt x="78517" y="186236"/>
                  <a:pt x="77995" y="186725"/>
                  <a:pt x="77538" y="187280"/>
                </a:cubicBezTo>
                <a:lnTo>
                  <a:pt x="69905" y="196544"/>
                </a:lnTo>
                <a:cubicBezTo>
                  <a:pt x="67491" y="192368"/>
                  <a:pt x="63381" y="184018"/>
                  <a:pt x="63381" y="174721"/>
                </a:cubicBezTo>
                <a:cubicBezTo>
                  <a:pt x="63381" y="169795"/>
                  <a:pt x="65143" y="166403"/>
                  <a:pt x="67002" y="164217"/>
                </a:cubicBezTo>
                <a:close/>
                <a:moveTo>
                  <a:pt x="92674" y="1"/>
                </a:moveTo>
                <a:cubicBezTo>
                  <a:pt x="86231" y="1"/>
                  <a:pt x="79789" y="2146"/>
                  <a:pt x="73917" y="6435"/>
                </a:cubicBezTo>
                <a:lnTo>
                  <a:pt x="41983" y="29660"/>
                </a:lnTo>
                <a:cubicBezTo>
                  <a:pt x="41200" y="30248"/>
                  <a:pt x="40710" y="31161"/>
                  <a:pt x="40710" y="32140"/>
                </a:cubicBezTo>
                <a:lnTo>
                  <a:pt x="40710" y="74187"/>
                </a:lnTo>
                <a:cubicBezTo>
                  <a:pt x="39540" y="73704"/>
                  <a:pt x="38303" y="73464"/>
                  <a:pt x="37060" y="73464"/>
                </a:cubicBezTo>
                <a:cubicBezTo>
                  <a:pt x="35532" y="73464"/>
                  <a:pt x="33994" y="73826"/>
                  <a:pt x="32555" y="74545"/>
                </a:cubicBezTo>
                <a:cubicBezTo>
                  <a:pt x="26195" y="77775"/>
                  <a:pt x="22378" y="86713"/>
                  <a:pt x="22378" y="98456"/>
                </a:cubicBezTo>
                <a:cubicBezTo>
                  <a:pt x="22378" y="100152"/>
                  <a:pt x="23748" y="101522"/>
                  <a:pt x="25412" y="101522"/>
                </a:cubicBezTo>
                <a:cubicBezTo>
                  <a:pt x="27108" y="101522"/>
                  <a:pt x="28478" y="100152"/>
                  <a:pt x="28478" y="98456"/>
                </a:cubicBezTo>
                <a:cubicBezTo>
                  <a:pt x="28478" y="87398"/>
                  <a:pt x="32034" y="81657"/>
                  <a:pt x="35328" y="79993"/>
                </a:cubicBezTo>
                <a:cubicBezTo>
                  <a:pt x="35878" y="79718"/>
                  <a:pt x="36463" y="79579"/>
                  <a:pt x="37044" y="79579"/>
                </a:cubicBezTo>
                <a:cubicBezTo>
                  <a:pt x="37704" y="79579"/>
                  <a:pt x="38359" y="79759"/>
                  <a:pt x="38949" y="80123"/>
                </a:cubicBezTo>
                <a:cubicBezTo>
                  <a:pt x="40091" y="80841"/>
                  <a:pt x="40710" y="81983"/>
                  <a:pt x="40710" y="83288"/>
                </a:cubicBezTo>
                <a:lnTo>
                  <a:pt x="40710" y="113624"/>
                </a:lnTo>
                <a:cubicBezTo>
                  <a:pt x="40710" y="114929"/>
                  <a:pt x="40091" y="116103"/>
                  <a:pt x="38949" y="116788"/>
                </a:cubicBezTo>
                <a:cubicBezTo>
                  <a:pt x="38353" y="117156"/>
                  <a:pt x="37691" y="117345"/>
                  <a:pt x="37024" y="117345"/>
                </a:cubicBezTo>
                <a:cubicBezTo>
                  <a:pt x="36449" y="117345"/>
                  <a:pt x="35871" y="117205"/>
                  <a:pt x="35328" y="116919"/>
                </a:cubicBezTo>
                <a:cubicBezTo>
                  <a:pt x="33143" y="115842"/>
                  <a:pt x="31283" y="113233"/>
                  <a:pt x="30076" y="109644"/>
                </a:cubicBezTo>
                <a:cubicBezTo>
                  <a:pt x="29635" y="108371"/>
                  <a:pt x="28448" y="107554"/>
                  <a:pt x="27176" y="107554"/>
                </a:cubicBezTo>
                <a:cubicBezTo>
                  <a:pt x="26851" y="107554"/>
                  <a:pt x="26520" y="107607"/>
                  <a:pt x="26195" y="107720"/>
                </a:cubicBezTo>
                <a:cubicBezTo>
                  <a:pt x="24596" y="108242"/>
                  <a:pt x="23748" y="109971"/>
                  <a:pt x="24270" y="111602"/>
                </a:cubicBezTo>
                <a:cubicBezTo>
                  <a:pt x="26488" y="118158"/>
                  <a:pt x="30011" y="121094"/>
                  <a:pt x="32555" y="122399"/>
                </a:cubicBezTo>
                <a:cubicBezTo>
                  <a:pt x="33968" y="123105"/>
                  <a:pt x="35492" y="123458"/>
                  <a:pt x="37012" y="123458"/>
                </a:cubicBezTo>
                <a:cubicBezTo>
                  <a:pt x="38790" y="123458"/>
                  <a:pt x="40563" y="122975"/>
                  <a:pt x="42146" y="122007"/>
                </a:cubicBezTo>
                <a:cubicBezTo>
                  <a:pt x="42668" y="121681"/>
                  <a:pt x="43124" y="121322"/>
                  <a:pt x="43548" y="120963"/>
                </a:cubicBezTo>
                <a:cubicBezTo>
                  <a:pt x="47854" y="137176"/>
                  <a:pt x="56531" y="147679"/>
                  <a:pt x="65958" y="156878"/>
                </a:cubicBezTo>
                <a:cubicBezTo>
                  <a:pt x="62957" y="159063"/>
                  <a:pt x="58619" y="163467"/>
                  <a:pt x="57542" y="171068"/>
                </a:cubicBezTo>
                <a:cubicBezTo>
                  <a:pt x="55977" y="171687"/>
                  <a:pt x="54346" y="172242"/>
                  <a:pt x="52682" y="172699"/>
                </a:cubicBezTo>
                <a:lnTo>
                  <a:pt x="50692" y="173286"/>
                </a:lnTo>
                <a:cubicBezTo>
                  <a:pt x="34545" y="177950"/>
                  <a:pt x="21791" y="181767"/>
                  <a:pt x="16800" y="185290"/>
                </a:cubicBezTo>
                <a:cubicBezTo>
                  <a:pt x="10602" y="189596"/>
                  <a:pt x="4926" y="196348"/>
                  <a:pt x="784" y="204307"/>
                </a:cubicBezTo>
                <a:cubicBezTo>
                  <a:pt x="1" y="205808"/>
                  <a:pt x="588" y="207634"/>
                  <a:pt x="2089" y="208417"/>
                </a:cubicBezTo>
                <a:cubicBezTo>
                  <a:pt x="2513" y="208678"/>
                  <a:pt x="3002" y="208776"/>
                  <a:pt x="3491" y="208776"/>
                </a:cubicBezTo>
                <a:cubicBezTo>
                  <a:pt x="4600" y="208776"/>
                  <a:pt x="5644" y="208189"/>
                  <a:pt x="6199" y="207145"/>
                </a:cubicBezTo>
                <a:cubicBezTo>
                  <a:pt x="9917" y="200034"/>
                  <a:pt x="14908" y="194065"/>
                  <a:pt x="20290" y="190281"/>
                </a:cubicBezTo>
                <a:cubicBezTo>
                  <a:pt x="24857" y="187084"/>
                  <a:pt x="40776" y="182517"/>
                  <a:pt x="52388" y="179157"/>
                </a:cubicBezTo>
                <a:lnTo>
                  <a:pt x="54378" y="178603"/>
                </a:lnTo>
                <a:cubicBezTo>
                  <a:pt x="55389" y="178309"/>
                  <a:pt x="56401" y="177983"/>
                  <a:pt x="57379" y="177624"/>
                </a:cubicBezTo>
                <a:cubicBezTo>
                  <a:pt x="58097" y="187149"/>
                  <a:pt x="62142" y="195369"/>
                  <a:pt x="64621" y="199610"/>
                </a:cubicBezTo>
                <a:cubicBezTo>
                  <a:pt x="65632" y="201339"/>
                  <a:pt x="67426" y="202448"/>
                  <a:pt x="69416" y="202611"/>
                </a:cubicBezTo>
                <a:cubicBezTo>
                  <a:pt x="69584" y="202625"/>
                  <a:pt x="69751" y="202632"/>
                  <a:pt x="69918" y="202632"/>
                </a:cubicBezTo>
                <a:cubicBezTo>
                  <a:pt x="71731" y="202632"/>
                  <a:pt x="73470" y="201829"/>
                  <a:pt x="74635" y="200425"/>
                </a:cubicBezTo>
                <a:lnTo>
                  <a:pt x="82235" y="191161"/>
                </a:lnTo>
                <a:cubicBezTo>
                  <a:pt x="82822" y="190462"/>
                  <a:pt x="83704" y="190075"/>
                  <a:pt x="84603" y="190075"/>
                </a:cubicBezTo>
                <a:cubicBezTo>
                  <a:pt x="85004" y="190075"/>
                  <a:pt x="85408" y="190152"/>
                  <a:pt x="85791" y="190313"/>
                </a:cubicBezTo>
                <a:lnTo>
                  <a:pt x="92413" y="193119"/>
                </a:lnTo>
                <a:cubicBezTo>
                  <a:pt x="92445" y="193119"/>
                  <a:pt x="92445" y="193151"/>
                  <a:pt x="92478" y="193151"/>
                </a:cubicBezTo>
                <a:cubicBezTo>
                  <a:pt x="92511" y="193151"/>
                  <a:pt x="92543" y="193184"/>
                  <a:pt x="92543" y="193184"/>
                </a:cubicBezTo>
                <a:cubicBezTo>
                  <a:pt x="92728" y="193245"/>
                  <a:pt x="93160" y="193278"/>
                  <a:pt x="93606" y="193278"/>
                </a:cubicBezTo>
                <a:cubicBezTo>
                  <a:pt x="94104" y="193278"/>
                  <a:pt x="94620" y="193237"/>
                  <a:pt x="94827" y="193151"/>
                </a:cubicBezTo>
                <a:lnTo>
                  <a:pt x="94859" y="193151"/>
                </a:lnTo>
                <a:cubicBezTo>
                  <a:pt x="94892" y="193151"/>
                  <a:pt x="94892" y="193119"/>
                  <a:pt x="94925" y="193119"/>
                </a:cubicBezTo>
                <a:lnTo>
                  <a:pt x="101546" y="190313"/>
                </a:lnTo>
                <a:cubicBezTo>
                  <a:pt x="101929" y="190152"/>
                  <a:pt x="102333" y="190075"/>
                  <a:pt x="102734" y="190075"/>
                </a:cubicBezTo>
                <a:cubicBezTo>
                  <a:pt x="103633" y="190075"/>
                  <a:pt x="104516" y="190462"/>
                  <a:pt x="105102" y="191161"/>
                </a:cubicBezTo>
                <a:lnTo>
                  <a:pt x="112735" y="200425"/>
                </a:lnTo>
                <a:cubicBezTo>
                  <a:pt x="113900" y="201829"/>
                  <a:pt x="115612" y="202632"/>
                  <a:pt x="117420" y="202632"/>
                </a:cubicBezTo>
                <a:cubicBezTo>
                  <a:pt x="117587" y="202632"/>
                  <a:pt x="117754" y="202625"/>
                  <a:pt x="117922" y="202611"/>
                </a:cubicBezTo>
                <a:cubicBezTo>
                  <a:pt x="119911" y="202448"/>
                  <a:pt x="121705" y="201339"/>
                  <a:pt x="122717" y="199610"/>
                </a:cubicBezTo>
                <a:cubicBezTo>
                  <a:pt x="125196" y="195369"/>
                  <a:pt x="129241" y="187149"/>
                  <a:pt x="129958" y="177624"/>
                </a:cubicBezTo>
                <a:cubicBezTo>
                  <a:pt x="130937" y="177983"/>
                  <a:pt x="131948" y="178309"/>
                  <a:pt x="132959" y="178603"/>
                </a:cubicBezTo>
                <a:lnTo>
                  <a:pt x="134949" y="179157"/>
                </a:lnTo>
                <a:cubicBezTo>
                  <a:pt x="142028" y="181212"/>
                  <a:pt x="150052" y="183496"/>
                  <a:pt x="156576" y="185779"/>
                </a:cubicBezTo>
                <a:cubicBezTo>
                  <a:pt x="156908" y="185894"/>
                  <a:pt x="157246" y="185949"/>
                  <a:pt x="157577" y="185949"/>
                </a:cubicBezTo>
                <a:cubicBezTo>
                  <a:pt x="158842" y="185949"/>
                  <a:pt x="160018" y="185154"/>
                  <a:pt x="160458" y="183887"/>
                </a:cubicBezTo>
                <a:cubicBezTo>
                  <a:pt x="161012" y="182289"/>
                  <a:pt x="160164" y="180527"/>
                  <a:pt x="158566" y="179973"/>
                </a:cubicBezTo>
                <a:cubicBezTo>
                  <a:pt x="151879" y="177689"/>
                  <a:pt x="143789" y="175341"/>
                  <a:pt x="136645" y="173286"/>
                </a:cubicBezTo>
                <a:lnTo>
                  <a:pt x="134656" y="172699"/>
                </a:lnTo>
                <a:cubicBezTo>
                  <a:pt x="132992" y="172242"/>
                  <a:pt x="131394" y="171687"/>
                  <a:pt x="129828" y="171068"/>
                </a:cubicBezTo>
                <a:cubicBezTo>
                  <a:pt x="128719" y="163467"/>
                  <a:pt x="124380" y="159063"/>
                  <a:pt x="121412" y="156878"/>
                </a:cubicBezTo>
                <a:cubicBezTo>
                  <a:pt x="124674" y="153681"/>
                  <a:pt x="127838" y="150354"/>
                  <a:pt x="130774" y="146668"/>
                </a:cubicBezTo>
                <a:cubicBezTo>
                  <a:pt x="138342" y="145657"/>
                  <a:pt x="143887" y="143700"/>
                  <a:pt x="147997" y="140633"/>
                </a:cubicBezTo>
                <a:cubicBezTo>
                  <a:pt x="155043" y="135414"/>
                  <a:pt x="157359" y="127324"/>
                  <a:pt x="158729" y="119300"/>
                </a:cubicBezTo>
                <a:cubicBezTo>
                  <a:pt x="162709" y="114929"/>
                  <a:pt x="164992" y="107524"/>
                  <a:pt x="164992" y="98456"/>
                </a:cubicBezTo>
                <a:cubicBezTo>
                  <a:pt x="164992" y="86713"/>
                  <a:pt x="161175" y="77775"/>
                  <a:pt x="154782" y="74545"/>
                </a:cubicBezTo>
                <a:cubicBezTo>
                  <a:pt x="153361" y="73826"/>
                  <a:pt x="151821" y="73464"/>
                  <a:pt x="150288" y="73464"/>
                </a:cubicBezTo>
                <a:cubicBezTo>
                  <a:pt x="149041" y="73464"/>
                  <a:pt x="147798" y="73704"/>
                  <a:pt x="146627" y="74187"/>
                </a:cubicBezTo>
                <a:lnTo>
                  <a:pt x="146627" y="54582"/>
                </a:lnTo>
                <a:cubicBezTo>
                  <a:pt x="146627" y="52886"/>
                  <a:pt x="145257" y="51516"/>
                  <a:pt x="143561" y="51516"/>
                </a:cubicBezTo>
                <a:cubicBezTo>
                  <a:pt x="141897" y="51516"/>
                  <a:pt x="140527" y="52886"/>
                  <a:pt x="140527" y="54582"/>
                </a:cubicBezTo>
                <a:lnTo>
                  <a:pt x="140527" y="63389"/>
                </a:lnTo>
                <a:cubicBezTo>
                  <a:pt x="137069" y="58725"/>
                  <a:pt x="133025" y="56083"/>
                  <a:pt x="130676" y="54810"/>
                </a:cubicBezTo>
                <a:lnTo>
                  <a:pt x="130676" y="49363"/>
                </a:lnTo>
                <a:cubicBezTo>
                  <a:pt x="135127" y="46437"/>
                  <a:pt x="139846" y="44974"/>
                  <a:pt x="144567" y="44974"/>
                </a:cubicBezTo>
                <a:cubicBezTo>
                  <a:pt x="149739" y="44974"/>
                  <a:pt x="154914" y="46730"/>
                  <a:pt x="159740" y="50244"/>
                </a:cubicBezTo>
                <a:cubicBezTo>
                  <a:pt x="160265" y="50637"/>
                  <a:pt x="160897" y="50837"/>
                  <a:pt x="161537" y="50837"/>
                </a:cubicBezTo>
                <a:cubicBezTo>
                  <a:pt x="162012" y="50837"/>
                  <a:pt x="162492" y="50727"/>
                  <a:pt x="162937" y="50505"/>
                </a:cubicBezTo>
                <a:cubicBezTo>
                  <a:pt x="163948" y="49983"/>
                  <a:pt x="164601" y="48906"/>
                  <a:pt x="164601" y="47764"/>
                </a:cubicBezTo>
                <a:cubicBezTo>
                  <a:pt x="164601" y="41926"/>
                  <a:pt x="162741" y="35989"/>
                  <a:pt x="159479" y="31487"/>
                </a:cubicBezTo>
                <a:cubicBezTo>
                  <a:pt x="156250" y="26953"/>
                  <a:pt x="151748" y="24148"/>
                  <a:pt x="146627" y="23332"/>
                </a:cubicBezTo>
                <a:lnTo>
                  <a:pt x="146627" y="8882"/>
                </a:lnTo>
                <a:cubicBezTo>
                  <a:pt x="146627" y="7740"/>
                  <a:pt x="145975" y="6696"/>
                  <a:pt x="144963" y="6174"/>
                </a:cubicBezTo>
                <a:cubicBezTo>
                  <a:pt x="144519" y="5952"/>
                  <a:pt x="144045" y="5842"/>
                  <a:pt x="143574" y="5842"/>
                </a:cubicBezTo>
                <a:cubicBezTo>
                  <a:pt x="142939" y="5842"/>
                  <a:pt x="142310" y="6042"/>
                  <a:pt x="141767" y="6435"/>
                </a:cubicBezTo>
                <a:cubicBezTo>
                  <a:pt x="136992" y="9901"/>
                  <a:pt x="131821" y="11674"/>
                  <a:pt x="126588" y="11674"/>
                </a:cubicBezTo>
                <a:cubicBezTo>
                  <a:pt x="124779" y="11674"/>
                  <a:pt x="122962" y="11462"/>
                  <a:pt x="121151" y="11035"/>
                </a:cubicBezTo>
                <a:cubicBezTo>
                  <a:pt x="120914" y="10978"/>
                  <a:pt x="120676" y="10950"/>
                  <a:pt x="120441" y="10950"/>
                </a:cubicBezTo>
                <a:cubicBezTo>
                  <a:pt x="119063" y="10950"/>
                  <a:pt x="117799" y="11892"/>
                  <a:pt x="117465" y="13285"/>
                </a:cubicBezTo>
                <a:cubicBezTo>
                  <a:pt x="117073" y="14916"/>
                  <a:pt x="118117" y="16580"/>
                  <a:pt x="119748" y="16971"/>
                </a:cubicBezTo>
                <a:cubicBezTo>
                  <a:pt x="121995" y="17509"/>
                  <a:pt x="124268" y="17774"/>
                  <a:pt x="126541" y="17774"/>
                </a:cubicBezTo>
                <a:cubicBezTo>
                  <a:pt x="131297" y="17774"/>
                  <a:pt x="136046" y="16613"/>
                  <a:pt x="140527" y="14362"/>
                </a:cubicBezTo>
                <a:lnTo>
                  <a:pt x="140527" y="26138"/>
                </a:lnTo>
                <a:cubicBezTo>
                  <a:pt x="140527" y="27834"/>
                  <a:pt x="141897" y="29204"/>
                  <a:pt x="143561" y="29204"/>
                </a:cubicBezTo>
                <a:cubicBezTo>
                  <a:pt x="151389" y="29204"/>
                  <a:pt x="155956" y="35499"/>
                  <a:pt x="157685" y="41926"/>
                </a:cubicBezTo>
                <a:cubicBezTo>
                  <a:pt x="153425" y="39902"/>
                  <a:pt x="148985" y="38889"/>
                  <a:pt x="144548" y="38889"/>
                </a:cubicBezTo>
                <a:cubicBezTo>
                  <a:pt x="138113" y="38889"/>
                  <a:pt x="131685" y="41019"/>
                  <a:pt x="125816" y="45285"/>
                </a:cubicBezTo>
                <a:cubicBezTo>
                  <a:pt x="120988" y="48792"/>
                  <a:pt x="115809" y="50545"/>
                  <a:pt x="110635" y="50545"/>
                </a:cubicBezTo>
                <a:cubicBezTo>
                  <a:pt x="105461" y="50545"/>
                  <a:pt x="100291" y="48792"/>
                  <a:pt x="95479" y="45285"/>
                </a:cubicBezTo>
                <a:cubicBezTo>
                  <a:pt x="89608" y="41012"/>
                  <a:pt x="83165" y="38876"/>
                  <a:pt x="76719" y="38876"/>
                </a:cubicBezTo>
                <a:cubicBezTo>
                  <a:pt x="70272" y="38876"/>
                  <a:pt x="63822" y="41012"/>
                  <a:pt x="57934" y="45285"/>
                </a:cubicBezTo>
                <a:cubicBezTo>
                  <a:pt x="57151" y="45873"/>
                  <a:pt x="56694" y="46786"/>
                  <a:pt x="56694" y="47764"/>
                </a:cubicBezTo>
                <a:lnTo>
                  <a:pt x="56694" y="54810"/>
                </a:lnTo>
                <a:cubicBezTo>
                  <a:pt x="54313" y="56083"/>
                  <a:pt x="50268" y="58725"/>
                  <a:pt x="46843" y="63389"/>
                </a:cubicBezTo>
                <a:lnTo>
                  <a:pt x="46843" y="33705"/>
                </a:lnTo>
                <a:lnTo>
                  <a:pt x="77506" y="11361"/>
                </a:lnTo>
                <a:cubicBezTo>
                  <a:pt x="82333" y="7854"/>
                  <a:pt x="87504" y="6101"/>
                  <a:pt x="92674" y="6101"/>
                </a:cubicBezTo>
                <a:cubicBezTo>
                  <a:pt x="97844" y="6101"/>
                  <a:pt x="103014" y="7854"/>
                  <a:pt x="107842" y="11361"/>
                </a:cubicBezTo>
                <a:cubicBezTo>
                  <a:pt x="108386" y="11762"/>
                  <a:pt x="109013" y="11953"/>
                  <a:pt x="109634" y="11953"/>
                </a:cubicBezTo>
                <a:cubicBezTo>
                  <a:pt x="110576" y="11953"/>
                  <a:pt x="111506" y="11514"/>
                  <a:pt x="112115" y="10708"/>
                </a:cubicBezTo>
                <a:cubicBezTo>
                  <a:pt x="113094" y="9338"/>
                  <a:pt x="112800" y="7414"/>
                  <a:pt x="111430" y="6435"/>
                </a:cubicBezTo>
                <a:cubicBezTo>
                  <a:pt x="105559" y="2146"/>
                  <a:pt x="99116" y="1"/>
                  <a:pt x="92674" y="1"/>
                </a:cubicBezTo>
                <a:close/>
                <a:moveTo>
                  <a:pt x="168797" y="184727"/>
                </a:moveTo>
                <a:cubicBezTo>
                  <a:pt x="167836" y="184727"/>
                  <a:pt x="166895" y="185182"/>
                  <a:pt x="166297" y="186040"/>
                </a:cubicBezTo>
                <a:cubicBezTo>
                  <a:pt x="165318" y="187410"/>
                  <a:pt x="165677" y="189335"/>
                  <a:pt x="167047" y="190281"/>
                </a:cubicBezTo>
                <a:cubicBezTo>
                  <a:pt x="172429" y="194065"/>
                  <a:pt x="177453" y="200034"/>
                  <a:pt x="181139" y="207145"/>
                </a:cubicBezTo>
                <a:cubicBezTo>
                  <a:pt x="181693" y="208189"/>
                  <a:pt x="182770" y="208776"/>
                  <a:pt x="183846" y="208776"/>
                </a:cubicBezTo>
                <a:cubicBezTo>
                  <a:pt x="184335" y="208776"/>
                  <a:pt x="184825" y="208678"/>
                  <a:pt x="185281" y="208417"/>
                </a:cubicBezTo>
                <a:cubicBezTo>
                  <a:pt x="186782" y="207634"/>
                  <a:pt x="187337" y="205808"/>
                  <a:pt x="186554" y="204307"/>
                </a:cubicBezTo>
                <a:cubicBezTo>
                  <a:pt x="182411" y="196348"/>
                  <a:pt x="176735" y="189596"/>
                  <a:pt x="170570" y="185290"/>
                </a:cubicBezTo>
                <a:cubicBezTo>
                  <a:pt x="170025" y="184910"/>
                  <a:pt x="169407" y="184727"/>
                  <a:pt x="168797" y="184727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33;p47"/>
          <p:cNvSpPr/>
          <p:nvPr/>
        </p:nvSpPr>
        <p:spPr>
          <a:xfrm>
            <a:off x="7236296" y="1833845"/>
            <a:ext cx="914673" cy="1019354"/>
          </a:xfrm>
          <a:custGeom>
            <a:avLst/>
            <a:gdLst/>
            <a:ahLst/>
            <a:cxnLst/>
            <a:rect l="l" t="t" r="r" b="b"/>
            <a:pathLst>
              <a:path w="187337" h="208777" extrusionOk="0">
                <a:moveTo>
                  <a:pt x="70492" y="72849"/>
                </a:moveTo>
                <a:cubicBezTo>
                  <a:pt x="63349" y="72849"/>
                  <a:pt x="58064" y="75687"/>
                  <a:pt x="56140" y="76927"/>
                </a:cubicBezTo>
                <a:cubicBezTo>
                  <a:pt x="54704" y="77840"/>
                  <a:pt x="54280" y="79699"/>
                  <a:pt x="55194" y="81135"/>
                </a:cubicBezTo>
                <a:cubicBezTo>
                  <a:pt x="55760" y="82057"/>
                  <a:pt x="56744" y="82562"/>
                  <a:pt x="57757" y="82562"/>
                </a:cubicBezTo>
                <a:cubicBezTo>
                  <a:pt x="58319" y="82562"/>
                  <a:pt x="58889" y="82407"/>
                  <a:pt x="59402" y="82081"/>
                </a:cubicBezTo>
                <a:cubicBezTo>
                  <a:pt x="62500" y="80123"/>
                  <a:pt x="66643" y="78949"/>
                  <a:pt x="70492" y="78949"/>
                </a:cubicBezTo>
                <a:cubicBezTo>
                  <a:pt x="75092" y="78949"/>
                  <a:pt x="79691" y="80352"/>
                  <a:pt x="83051" y="82766"/>
                </a:cubicBezTo>
                <a:cubicBezTo>
                  <a:pt x="83605" y="83157"/>
                  <a:pt x="84225" y="83353"/>
                  <a:pt x="84845" y="83353"/>
                </a:cubicBezTo>
                <a:cubicBezTo>
                  <a:pt x="85791" y="83353"/>
                  <a:pt x="86737" y="82896"/>
                  <a:pt x="87324" y="82048"/>
                </a:cubicBezTo>
                <a:cubicBezTo>
                  <a:pt x="88303" y="80678"/>
                  <a:pt x="88009" y="78786"/>
                  <a:pt x="86607" y="77807"/>
                </a:cubicBezTo>
                <a:cubicBezTo>
                  <a:pt x="82170" y="74611"/>
                  <a:pt x="76429" y="72849"/>
                  <a:pt x="70492" y="72849"/>
                </a:cubicBezTo>
                <a:close/>
                <a:moveTo>
                  <a:pt x="116878" y="72849"/>
                </a:moveTo>
                <a:cubicBezTo>
                  <a:pt x="110908" y="72849"/>
                  <a:pt x="105200" y="74611"/>
                  <a:pt x="100731" y="77807"/>
                </a:cubicBezTo>
                <a:cubicBezTo>
                  <a:pt x="99361" y="78786"/>
                  <a:pt x="99035" y="80678"/>
                  <a:pt x="100013" y="82048"/>
                </a:cubicBezTo>
                <a:cubicBezTo>
                  <a:pt x="100633" y="82896"/>
                  <a:pt x="101546" y="83353"/>
                  <a:pt x="102525" y="83353"/>
                </a:cubicBezTo>
                <a:cubicBezTo>
                  <a:pt x="103112" y="83353"/>
                  <a:pt x="103765" y="83157"/>
                  <a:pt x="104286" y="82766"/>
                </a:cubicBezTo>
                <a:cubicBezTo>
                  <a:pt x="107679" y="80352"/>
                  <a:pt x="112246" y="78949"/>
                  <a:pt x="116878" y="78949"/>
                </a:cubicBezTo>
                <a:cubicBezTo>
                  <a:pt x="120694" y="78949"/>
                  <a:pt x="124837" y="80123"/>
                  <a:pt x="127936" y="82081"/>
                </a:cubicBezTo>
                <a:cubicBezTo>
                  <a:pt x="128448" y="82407"/>
                  <a:pt x="129019" y="82562"/>
                  <a:pt x="129582" y="82562"/>
                </a:cubicBezTo>
                <a:cubicBezTo>
                  <a:pt x="130597" y="82562"/>
                  <a:pt x="131589" y="82057"/>
                  <a:pt x="132176" y="81135"/>
                </a:cubicBezTo>
                <a:cubicBezTo>
                  <a:pt x="133057" y="79699"/>
                  <a:pt x="132633" y="77840"/>
                  <a:pt x="131230" y="76927"/>
                </a:cubicBezTo>
                <a:cubicBezTo>
                  <a:pt x="129273" y="75687"/>
                  <a:pt x="123989" y="72849"/>
                  <a:pt x="116878" y="72849"/>
                </a:cubicBezTo>
                <a:close/>
                <a:moveTo>
                  <a:pt x="73983" y="87463"/>
                </a:moveTo>
                <a:cubicBezTo>
                  <a:pt x="72286" y="87463"/>
                  <a:pt x="70916" y="88833"/>
                  <a:pt x="70916" y="90497"/>
                </a:cubicBezTo>
                <a:lnTo>
                  <a:pt x="70916" y="97347"/>
                </a:lnTo>
                <a:cubicBezTo>
                  <a:pt x="70916" y="99043"/>
                  <a:pt x="72286" y="100413"/>
                  <a:pt x="73983" y="100413"/>
                </a:cubicBezTo>
                <a:cubicBezTo>
                  <a:pt x="75679" y="100413"/>
                  <a:pt x="77049" y="99043"/>
                  <a:pt x="77049" y="97347"/>
                </a:cubicBezTo>
                <a:lnTo>
                  <a:pt x="77049" y="90497"/>
                </a:lnTo>
                <a:cubicBezTo>
                  <a:pt x="77049" y="88833"/>
                  <a:pt x="75679" y="87463"/>
                  <a:pt x="73983" y="87463"/>
                </a:cubicBezTo>
                <a:close/>
                <a:moveTo>
                  <a:pt x="113355" y="87463"/>
                </a:moveTo>
                <a:cubicBezTo>
                  <a:pt x="111691" y="87463"/>
                  <a:pt x="110321" y="88833"/>
                  <a:pt x="110321" y="90497"/>
                </a:cubicBezTo>
                <a:lnTo>
                  <a:pt x="110321" y="97347"/>
                </a:lnTo>
                <a:cubicBezTo>
                  <a:pt x="110321" y="99043"/>
                  <a:pt x="111691" y="100413"/>
                  <a:pt x="113355" y="100413"/>
                </a:cubicBezTo>
                <a:cubicBezTo>
                  <a:pt x="115051" y="100413"/>
                  <a:pt x="116421" y="99043"/>
                  <a:pt x="116421" y="97347"/>
                </a:cubicBezTo>
                <a:lnTo>
                  <a:pt x="116421" y="90497"/>
                </a:lnTo>
                <a:cubicBezTo>
                  <a:pt x="116421" y="88833"/>
                  <a:pt x="115051" y="87463"/>
                  <a:pt x="113355" y="87463"/>
                </a:cubicBezTo>
                <a:close/>
                <a:moveTo>
                  <a:pt x="150346" y="79569"/>
                </a:moveTo>
                <a:cubicBezTo>
                  <a:pt x="150900" y="79569"/>
                  <a:pt x="151487" y="79699"/>
                  <a:pt x="152009" y="79993"/>
                </a:cubicBezTo>
                <a:cubicBezTo>
                  <a:pt x="155336" y="81657"/>
                  <a:pt x="158859" y="87398"/>
                  <a:pt x="158859" y="98456"/>
                </a:cubicBezTo>
                <a:cubicBezTo>
                  <a:pt x="158859" y="109514"/>
                  <a:pt x="155336" y="115255"/>
                  <a:pt x="152009" y="116919"/>
                </a:cubicBezTo>
                <a:cubicBezTo>
                  <a:pt x="151466" y="117205"/>
                  <a:pt x="150895" y="117345"/>
                  <a:pt x="150325" y="117345"/>
                </a:cubicBezTo>
                <a:cubicBezTo>
                  <a:pt x="149663" y="117345"/>
                  <a:pt x="149002" y="117156"/>
                  <a:pt x="148388" y="116788"/>
                </a:cubicBezTo>
                <a:cubicBezTo>
                  <a:pt x="147279" y="116103"/>
                  <a:pt x="146627" y="114929"/>
                  <a:pt x="146627" y="113624"/>
                </a:cubicBezTo>
                <a:lnTo>
                  <a:pt x="146627" y="83288"/>
                </a:lnTo>
                <a:cubicBezTo>
                  <a:pt x="146627" y="81983"/>
                  <a:pt x="147279" y="80841"/>
                  <a:pt x="148388" y="80123"/>
                </a:cubicBezTo>
                <a:cubicBezTo>
                  <a:pt x="149008" y="79765"/>
                  <a:pt x="149661" y="79569"/>
                  <a:pt x="150346" y="79569"/>
                </a:cubicBezTo>
                <a:close/>
                <a:moveTo>
                  <a:pt x="93685" y="93661"/>
                </a:moveTo>
                <a:cubicBezTo>
                  <a:pt x="94044" y="93661"/>
                  <a:pt x="95349" y="93791"/>
                  <a:pt x="95740" y="95226"/>
                </a:cubicBezTo>
                <a:lnTo>
                  <a:pt x="100405" y="111928"/>
                </a:lnTo>
                <a:cubicBezTo>
                  <a:pt x="100992" y="114048"/>
                  <a:pt x="101188" y="114766"/>
                  <a:pt x="97404" y="117082"/>
                </a:cubicBezTo>
                <a:cubicBezTo>
                  <a:pt x="96262" y="117783"/>
                  <a:pt x="94974" y="118134"/>
                  <a:pt x="93681" y="118134"/>
                </a:cubicBezTo>
                <a:cubicBezTo>
                  <a:pt x="92388" y="118134"/>
                  <a:pt x="91092" y="117783"/>
                  <a:pt x="89934" y="117082"/>
                </a:cubicBezTo>
                <a:cubicBezTo>
                  <a:pt x="86150" y="114766"/>
                  <a:pt x="86346" y="114048"/>
                  <a:pt x="86933" y="111928"/>
                </a:cubicBezTo>
                <a:lnTo>
                  <a:pt x="91597" y="95226"/>
                </a:lnTo>
                <a:cubicBezTo>
                  <a:pt x="92021" y="93791"/>
                  <a:pt x="93294" y="93661"/>
                  <a:pt x="93685" y="93661"/>
                </a:cubicBezTo>
                <a:close/>
                <a:moveTo>
                  <a:pt x="93685" y="87561"/>
                </a:moveTo>
                <a:cubicBezTo>
                  <a:pt x="89934" y="87561"/>
                  <a:pt x="86704" y="89975"/>
                  <a:pt x="85693" y="93595"/>
                </a:cubicBezTo>
                <a:lnTo>
                  <a:pt x="81061" y="110297"/>
                </a:lnTo>
                <a:cubicBezTo>
                  <a:pt x="79365" y="116364"/>
                  <a:pt x="81975" y="119398"/>
                  <a:pt x="86770" y="122301"/>
                </a:cubicBezTo>
                <a:cubicBezTo>
                  <a:pt x="88890" y="123606"/>
                  <a:pt x="91271" y="124258"/>
                  <a:pt x="93685" y="124258"/>
                </a:cubicBezTo>
                <a:cubicBezTo>
                  <a:pt x="96066" y="124258"/>
                  <a:pt x="98448" y="123606"/>
                  <a:pt x="100600" y="122301"/>
                </a:cubicBezTo>
                <a:cubicBezTo>
                  <a:pt x="105363" y="119398"/>
                  <a:pt x="108005" y="116364"/>
                  <a:pt x="106309" y="110297"/>
                </a:cubicBezTo>
                <a:lnTo>
                  <a:pt x="101644" y="93595"/>
                </a:lnTo>
                <a:cubicBezTo>
                  <a:pt x="100633" y="89975"/>
                  <a:pt x="97436" y="87561"/>
                  <a:pt x="93685" y="87561"/>
                </a:cubicBezTo>
                <a:close/>
                <a:moveTo>
                  <a:pt x="143789" y="120963"/>
                </a:moveTo>
                <a:cubicBezTo>
                  <a:pt x="144213" y="121322"/>
                  <a:pt x="144702" y="121681"/>
                  <a:pt x="145192" y="122007"/>
                </a:cubicBezTo>
                <a:cubicBezTo>
                  <a:pt x="146792" y="122978"/>
                  <a:pt x="148583" y="123463"/>
                  <a:pt x="150376" y="123463"/>
                </a:cubicBezTo>
                <a:cubicBezTo>
                  <a:pt x="150813" y="123463"/>
                  <a:pt x="151249" y="123435"/>
                  <a:pt x="151683" y="123377"/>
                </a:cubicBezTo>
                <a:lnTo>
                  <a:pt x="151683" y="123377"/>
                </a:lnTo>
                <a:cubicBezTo>
                  <a:pt x="149595" y="131630"/>
                  <a:pt x="145909" y="136947"/>
                  <a:pt x="135830" y="139524"/>
                </a:cubicBezTo>
                <a:cubicBezTo>
                  <a:pt x="139124" y="134207"/>
                  <a:pt x="141897" y="128140"/>
                  <a:pt x="143789" y="120963"/>
                </a:cubicBezTo>
                <a:close/>
                <a:moveTo>
                  <a:pt x="76166" y="128832"/>
                </a:moveTo>
                <a:cubicBezTo>
                  <a:pt x="75708" y="128832"/>
                  <a:pt x="75241" y="128934"/>
                  <a:pt x="74798" y="129151"/>
                </a:cubicBezTo>
                <a:cubicBezTo>
                  <a:pt x="73298" y="129901"/>
                  <a:pt x="72678" y="131728"/>
                  <a:pt x="73428" y="133261"/>
                </a:cubicBezTo>
                <a:cubicBezTo>
                  <a:pt x="75483" y="137404"/>
                  <a:pt x="81485" y="139850"/>
                  <a:pt x="86150" y="139850"/>
                </a:cubicBezTo>
                <a:lnTo>
                  <a:pt x="101220" y="139850"/>
                </a:lnTo>
                <a:cubicBezTo>
                  <a:pt x="105852" y="139850"/>
                  <a:pt x="111887" y="137404"/>
                  <a:pt x="113909" y="133261"/>
                </a:cubicBezTo>
                <a:cubicBezTo>
                  <a:pt x="114660" y="131728"/>
                  <a:pt x="114040" y="129901"/>
                  <a:pt x="112539" y="129151"/>
                </a:cubicBezTo>
                <a:cubicBezTo>
                  <a:pt x="112106" y="128934"/>
                  <a:pt x="111643" y="128832"/>
                  <a:pt x="111185" y="128832"/>
                </a:cubicBezTo>
                <a:cubicBezTo>
                  <a:pt x="110058" y="128832"/>
                  <a:pt x="108963" y="129454"/>
                  <a:pt x="108429" y="130521"/>
                </a:cubicBezTo>
                <a:cubicBezTo>
                  <a:pt x="107875" y="131663"/>
                  <a:pt x="104906" y="133750"/>
                  <a:pt x="101220" y="133750"/>
                </a:cubicBezTo>
                <a:lnTo>
                  <a:pt x="86150" y="133750"/>
                </a:lnTo>
                <a:cubicBezTo>
                  <a:pt x="82431" y="133750"/>
                  <a:pt x="79463" y="131663"/>
                  <a:pt x="78908" y="130521"/>
                </a:cubicBezTo>
                <a:cubicBezTo>
                  <a:pt x="78375" y="129454"/>
                  <a:pt x="77296" y="128832"/>
                  <a:pt x="76166" y="128832"/>
                </a:cubicBezTo>
                <a:close/>
                <a:moveTo>
                  <a:pt x="76700" y="44974"/>
                </a:moveTo>
                <a:cubicBezTo>
                  <a:pt x="81881" y="44974"/>
                  <a:pt x="87064" y="46730"/>
                  <a:pt x="91891" y="50244"/>
                </a:cubicBezTo>
                <a:cubicBezTo>
                  <a:pt x="97753" y="54522"/>
                  <a:pt x="104192" y="56655"/>
                  <a:pt x="110636" y="56655"/>
                </a:cubicBezTo>
                <a:cubicBezTo>
                  <a:pt x="115344" y="56655"/>
                  <a:pt x="120054" y="55517"/>
                  <a:pt x="124543" y="53245"/>
                </a:cubicBezTo>
                <a:lnTo>
                  <a:pt x="124543" y="56702"/>
                </a:lnTo>
                <a:cubicBezTo>
                  <a:pt x="124543" y="57975"/>
                  <a:pt x="125326" y="59116"/>
                  <a:pt x="126501" y="59573"/>
                </a:cubicBezTo>
                <a:cubicBezTo>
                  <a:pt x="126631" y="59605"/>
                  <a:pt x="140527" y="65216"/>
                  <a:pt x="140527" y="83288"/>
                </a:cubicBezTo>
                <a:lnTo>
                  <a:pt x="140527" y="97314"/>
                </a:lnTo>
                <a:cubicBezTo>
                  <a:pt x="140527" y="117538"/>
                  <a:pt x="135145" y="130554"/>
                  <a:pt x="127479" y="140894"/>
                </a:cubicBezTo>
                <a:cubicBezTo>
                  <a:pt x="124282" y="141188"/>
                  <a:pt x="120629" y="141351"/>
                  <a:pt x="116486" y="141351"/>
                </a:cubicBezTo>
                <a:cubicBezTo>
                  <a:pt x="114823" y="141351"/>
                  <a:pt x="113453" y="142721"/>
                  <a:pt x="113453" y="144417"/>
                </a:cubicBezTo>
                <a:cubicBezTo>
                  <a:pt x="113453" y="146081"/>
                  <a:pt x="114823" y="147451"/>
                  <a:pt x="116486" y="147451"/>
                </a:cubicBezTo>
                <a:cubicBezTo>
                  <a:pt x="118476" y="147451"/>
                  <a:pt x="120335" y="147418"/>
                  <a:pt x="122130" y="147353"/>
                </a:cubicBezTo>
                <a:lnTo>
                  <a:pt x="122130" y="147353"/>
                </a:lnTo>
                <a:cubicBezTo>
                  <a:pt x="118378" y="151463"/>
                  <a:pt x="114333" y="155214"/>
                  <a:pt x="110223" y="159063"/>
                </a:cubicBezTo>
                <a:cubicBezTo>
                  <a:pt x="108755" y="160433"/>
                  <a:pt x="107190" y="161869"/>
                  <a:pt x="105689" y="163304"/>
                </a:cubicBezTo>
                <a:cubicBezTo>
                  <a:pt x="103389" y="165490"/>
                  <a:pt x="98529" y="166582"/>
                  <a:pt x="93669" y="166582"/>
                </a:cubicBezTo>
                <a:cubicBezTo>
                  <a:pt x="88808" y="166582"/>
                  <a:pt x="83948" y="165490"/>
                  <a:pt x="81648" y="163304"/>
                </a:cubicBezTo>
                <a:cubicBezTo>
                  <a:pt x="80148" y="161869"/>
                  <a:pt x="78615" y="160433"/>
                  <a:pt x="77114" y="159063"/>
                </a:cubicBezTo>
                <a:cubicBezTo>
                  <a:pt x="61554" y="144548"/>
                  <a:pt x="46843" y="130847"/>
                  <a:pt x="46843" y="97314"/>
                </a:cubicBezTo>
                <a:lnTo>
                  <a:pt x="46843" y="83288"/>
                </a:lnTo>
                <a:cubicBezTo>
                  <a:pt x="46843" y="65379"/>
                  <a:pt x="60282" y="59801"/>
                  <a:pt x="60837" y="59573"/>
                </a:cubicBezTo>
                <a:cubicBezTo>
                  <a:pt x="62011" y="59116"/>
                  <a:pt x="62794" y="57975"/>
                  <a:pt x="62794" y="56702"/>
                </a:cubicBezTo>
                <a:lnTo>
                  <a:pt x="62794" y="49363"/>
                </a:lnTo>
                <a:cubicBezTo>
                  <a:pt x="67246" y="46437"/>
                  <a:pt x="71972" y="44974"/>
                  <a:pt x="76700" y="44974"/>
                </a:cubicBezTo>
                <a:close/>
                <a:moveTo>
                  <a:pt x="114236" y="163695"/>
                </a:moveTo>
                <a:lnTo>
                  <a:pt x="114236" y="164674"/>
                </a:lnTo>
                <a:cubicBezTo>
                  <a:pt x="114236" y="167969"/>
                  <a:pt x="114236" y="177885"/>
                  <a:pt x="93685" y="186986"/>
                </a:cubicBezTo>
                <a:cubicBezTo>
                  <a:pt x="73102" y="177885"/>
                  <a:pt x="73102" y="167969"/>
                  <a:pt x="73102" y="164674"/>
                </a:cubicBezTo>
                <a:lnTo>
                  <a:pt x="73102" y="163695"/>
                </a:lnTo>
                <a:cubicBezTo>
                  <a:pt x="74537" y="165000"/>
                  <a:pt x="76005" y="166370"/>
                  <a:pt x="77440" y="167740"/>
                </a:cubicBezTo>
                <a:cubicBezTo>
                  <a:pt x="80931" y="171068"/>
                  <a:pt x="87300" y="172731"/>
                  <a:pt x="93669" y="172731"/>
                </a:cubicBezTo>
                <a:cubicBezTo>
                  <a:pt x="100038" y="172731"/>
                  <a:pt x="106407" y="171068"/>
                  <a:pt x="109897" y="167740"/>
                </a:cubicBezTo>
                <a:cubicBezTo>
                  <a:pt x="111332" y="166370"/>
                  <a:pt x="112800" y="165000"/>
                  <a:pt x="114236" y="163695"/>
                </a:cubicBezTo>
                <a:close/>
                <a:moveTo>
                  <a:pt x="120335" y="164217"/>
                </a:moveTo>
                <a:cubicBezTo>
                  <a:pt x="122195" y="166403"/>
                  <a:pt x="123956" y="169795"/>
                  <a:pt x="123956" y="174721"/>
                </a:cubicBezTo>
                <a:cubicBezTo>
                  <a:pt x="123956" y="184018"/>
                  <a:pt x="119879" y="192368"/>
                  <a:pt x="117432" y="196511"/>
                </a:cubicBezTo>
                <a:lnTo>
                  <a:pt x="109832" y="187280"/>
                </a:lnTo>
                <a:cubicBezTo>
                  <a:pt x="109343" y="186725"/>
                  <a:pt x="108821" y="186236"/>
                  <a:pt x="108266" y="185779"/>
                </a:cubicBezTo>
                <a:cubicBezTo>
                  <a:pt x="116356" y="179875"/>
                  <a:pt x="120335" y="172894"/>
                  <a:pt x="120335" y="164674"/>
                </a:cubicBezTo>
                <a:lnTo>
                  <a:pt x="120335" y="164217"/>
                </a:lnTo>
                <a:close/>
                <a:moveTo>
                  <a:pt x="67002" y="164217"/>
                </a:moveTo>
                <a:lnTo>
                  <a:pt x="67002" y="164674"/>
                </a:lnTo>
                <a:cubicBezTo>
                  <a:pt x="67002" y="172894"/>
                  <a:pt x="70982" y="179875"/>
                  <a:pt x="79104" y="185779"/>
                </a:cubicBezTo>
                <a:cubicBezTo>
                  <a:pt x="78517" y="186236"/>
                  <a:pt x="77995" y="186725"/>
                  <a:pt x="77538" y="187280"/>
                </a:cubicBezTo>
                <a:lnTo>
                  <a:pt x="69905" y="196544"/>
                </a:lnTo>
                <a:cubicBezTo>
                  <a:pt x="67491" y="192368"/>
                  <a:pt x="63381" y="184018"/>
                  <a:pt x="63381" y="174721"/>
                </a:cubicBezTo>
                <a:cubicBezTo>
                  <a:pt x="63381" y="169795"/>
                  <a:pt x="65143" y="166403"/>
                  <a:pt x="67002" y="164217"/>
                </a:cubicBezTo>
                <a:close/>
                <a:moveTo>
                  <a:pt x="92674" y="1"/>
                </a:moveTo>
                <a:cubicBezTo>
                  <a:pt x="86231" y="1"/>
                  <a:pt x="79789" y="2146"/>
                  <a:pt x="73917" y="6435"/>
                </a:cubicBezTo>
                <a:lnTo>
                  <a:pt x="41983" y="29660"/>
                </a:lnTo>
                <a:cubicBezTo>
                  <a:pt x="41200" y="30248"/>
                  <a:pt x="40710" y="31161"/>
                  <a:pt x="40710" y="32140"/>
                </a:cubicBezTo>
                <a:lnTo>
                  <a:pt x="40710" y="74187"/>
                </a:lnTo>
                <a:cubicBezTo>
                  <a:pt x="39540" y="73704"/>
                  <a:pt x="38303" y="73464"/>
                  <a:pt x="37060" y="73464"/>
                </a:cubicBezTo>
                <a:cubicBezTo>
                  <a:pt x="35532" y="73464"/>
                  <a:pt x="33994" y="73826"/>
                  <a:pt x="32555" y="74545"/>
                </a:cubicBezTo>
                <a:cubicBezTo>
                  <a:pt x="26195" y="77775"/>
                  <a:pt x="22378" y="86713"/>
                  <a:pt x="22378" y="98456"/>
                </a:cubicBezTo>
                <a:cubicBezTo>
                  <a:pt x="22378" y="100152"/>
                  <a:pt x="23748" y="101522"/>
                  <a:pt x="25412" y="101522"/>
                </a:cubicBezTo>
                <a:cubicBezTo>
                  <a:pt x="27108" y="101522"/>
                  <a:pt x="28478" y="100152"/>
                  <a:pt x="28478" y="98456"/>
                </a:cubicBezTo>
                <a:cubicBezTo>
                  <a:pt x="28478" y="87398"/>
                  <a:pt x="32034" y="81657"/>
                  <a:pt x="35328" y="79993"/>
                </a:cubicBezTo>
                <a:cubicBezTo>
                  <a:pt x="35878" y="79718"/>
                  <a:pt x="36463" y="79579"/>
                  <a:pt x="37044" y="79579"/>
                </a:cubicBezTo>
                <a:cubicBezTo>
                  <a:pt x="37704" y="79579"/>
                  <a:pt x="38359" y="79759"/>
                  <a:pt x="38949" y="80123"/>
                </a:cubicBezTo>
                <a:cubicBezTo>
                  <a:pt x="40091" y="80841"/>
                  <a:pt x="40710" y="81983"/>
                  <a:pt x="40710" y="83288"/>
                </a:cubicBezTo>
                <a:lnTo>
                  <a:pt x="40710" y="113624"/>
                </a:lnTo>
                <a:cubicBezTo>
                  <a:pt x="40710" y="114929"/>
                  <a:pt x="40091" y="116103"/>
                  <a:pt x="38949" y="116788"/>
                </a:cubicBezTo>
                <a:cubicBezTo>
                  <a:pt x="38353" y="117156"/>
                  <a:pt x="37691" y="117345"/>
                  <a:pt x="37024" y="117345"/>
                </a:cubicBezTo>
                <a:cubicBezTo>
                  <a:pt x="36449" y="117345"/>
                  <a:pt x="35871" y="117205"/>
                  <a:pt x="35328" y="116919"/>
                </a:cubicBezTo>
                <a:cubicBezTo>
                  <a:pt x="33143" y="115842"/>
                  <a:pt x="31283" y="113233"/>
                  <a:pt x="30076" y="109644"/>
                </a:cubicBezTo>
                <a:cubicBezTo>
                  <a:pt x="29635" y="108371"/>
                  <a:pt x="28448" y="107554"/>
                  <a:pt x="27176" y="107554"/>
                </a:cubicBezTo>
                <a:cubicBezTo>
                  <a:pt x="26851" y="107554"/>
                  <a:pt x="26520" y="107607"/>
                  <a:pt x="26195" y="107720"/>
                </a:cubicBezTo>
                <a:cubicBezTo>
                  <a:pt x="24596" y="108242"/>
                  <a:pt x="23748" y="109971"/>
                  <a:pt x="24270" y="111602"/>
                </a:cubicBezTo>
                <a:cubicBezTo>
                  <a:pt x="26488" y="118158"/>
                  <a:pt x="30011" y="121094"/>
                  <a:pt x="32555" y="122399"/>
                </a:cubicBezTo>
                <a:cubicBezTo>
                  <a:pt x="33968" y="123105"/>
                  <a:pt x="35492" y="123458"/>
                  <a:pt x="37012" y="123458"/>
                </a:cubicBezTo>
                <a:cubicBezTo>
                  <a:pt x="38790" y="123458"/>
                  <a:pt x="40563" y="122975"/>
                  <a:pt x="42146" y="122007"/>
                </a:cubicBezTo>
                <a:cubicBezTo>
                  <a:pt x="42668" y="121681"/>
                  <a:pt x="43124" y="121322"/>
                  <a:pt x="43548" y="120963"/>
                </a:cubicBezTo>
                <a:cubicBezTo>
                  <a:pt x="47854" y="137176"/>
                  <a:pt x="56531" y="147679"/>
                  <a:pt x="65958" y="156878"/>
                </a:cubicBezTo>
                <a:cubicBezTo>
                  <a:pt x="62957" y="159063"/>
                  <a:pt x="58619" y="163467"/>
                  <a:pt x="57542" y="171068"/>
                </a:cubicBezTo>
                <a:cubicBezTo>
                  <a:pt x="55977" y="171687"/>
                  <a:pt x="54346" y="172242"/>
                  <a:pt x="52682" y="172699"/>
                </a:cubicBezTo>
                <a:lnTo>
                  <a:pt x="50692" y="173286"/>
                </a:lnTo>
                <a:cubicBezTo>
                  <a:pt x="34545" y="177950"/>
                  <a:pt x="21791" y="181767"/>
                  <a:pt x="16800" y="185290"/>
                </a:cubicBezTo>
                <a:cubicBezTo>
                  <a:pt x="10602" y="189596"/>
                  <a:pt x="4926" y="196348"/>
                  <a:pt x="784" y="204307"/>
                </a:cubicBezTo>
                <a:cubicBezTo>
                  <a:pt x="1" y="205808"/>
                  <a:pt x="588" y="207634"/>
                  <a:pt x="2089" y="208417"/>
                </a:cubicBezTo>
                <a:cubicBezTo>
                  <a:pt x="2513" y="208678"/>
                  <a:pt x="3002" y="208776"/>
                  <a:pt x="3491" y="208776"/>
                </a:cubicBezTo>
                <a:cubicBezTo>
                  <a:pt x="4600" y="208776"/>
                  <a:pt x="5644" y="208189"/>
                  <a:pt x="6199" y="207145"/>
                </a:cubicBezTo>
                <a:cubicBezTo>
                  <a:pt x="9917" y="200034"/>
                  <a:pt x="14908" y="194065"/>
                  <a:pt x="20290" y="190281"/>
                </a:cubicBezTo>
                <a:cubicBezTo>
                  <a:pt x="24857" y="187084"/>
                  <a:pt x="40776" y="182517"/>
                  <a:pt x="52388" y="179157"/>
                </a:cubicBezTo>
                <a:lnTo>
                  <a:pt x="54378" y="178603"/>
                </a:lnTo>
                <a:cubicBezTo>
                  <a:pt x="55389" y="178309"/>
                  <a:pt x="56401" y="177983"/>
                  <a:pt x="57379" y="177624"/>
                </a:cubicBezTo>
                <a:cubicBezTo>
                  <a:pt x="58097" y="187149"/>
                  <a:pt x="62142" y="195369"/>
                  <a:pt x="64621" y="199610"/>
                </a:cubicBezTo>
                <a:cubicBezTo>
                  <a:pt x="65632" y="201339"/>
                  <a:pt x="67426" y="202448"/>
                  <a:pt x="69416" y="202611"/>
                </a:cubicBezTo>
                <a:cubicBezTo>
                  <a:pt x="69584" y="202625"/>
                  <a:pt x="69751" y="202632"/>
                  <a:pt x="69918" y="202632"/>
                </a:cubicBezTo>
                <a:cubicBezTo>
                  <a:pt x="71731" y="202632"/>
                  <a:pt x="73470" y="201829"/>
                  <a:pt x="74635" y="200425"/>
                </a:cubicBezTo>
                <a:lnTo>
                  <a:pt x="82235" y="191161"/>
                </a:lnTo>
                <a:cubicBezTo>
                  <a:pt x="82822" y="190462"/>
                  <a:pt x="83704" y="190075"/>
                  <a:pt x="84603" y="190075"/>
                </a:cubicBezTo>
                <a:cubicBezTo>
                  <a:pt x="85004" y="190075"/>
                  <a:pt x="85408" y="190152"/>
                  <a:pt x="85791" y="190313"/>
                </a:cubicBezTo>
                <a:lnTo>
                  <a:pt x="92413" y="193119"/>
                </a:lnTo>
                <a:cubicBezTo>
                  <a:pt x="92445" y="193119"/>
                  <a:pt x="92445" y="193151"/>
                  <a:pt x="92478" y="193151"/>
                </a:cubicBezTo>
                <a:cubicBezTo>
                  <a:pt x="92511" y="193151"/>
                  <a:pt x="92543" y="193184"/>
                  <a:pt x="92543" y="193184"/>
                </a:cubicBezTo>
                <a:cubicBezTo>
                  <a:pt x="92728" y="193245"/>
                  <a:pt x="93160" y="193278"/>
                  <a:pt x="93606" y="193278"/>
                </a:cubicBezTo>
                <a:cubicBezTo>
                  <a:pt x="94104" y="193278"/>
                  <a:pt x="94620" y="193237"/>
                  <a:pt x="94827" y="193151"/>
                </a:cubicBezTo>
                <a:lnTo>
                  <a:pt x="94859" y="193151"/>
                </a:lnTo>
                <a:cubicBezTo>
                  <a:pt x="94892" y="193151"/>
                  <a:pt x="94892" y="193119"/>
                  <a:pt x="94925" y="193119"/>
                </a:cubicBezTo>
                <a:lnTo>
                  <a:pt x="101546" y="190313"/>
                </a:lnTo>
                <a:cubicBezTo>
                  <a:pt x="101929" y="190152"/>
                  <a:pt x="102333" y="190075"/>
                  <a:pt x="102734" y="190075"/>
                </a:cubicBezTo>
                <a:cubicBezTo>
                  <a:pt x="103633" y="190075"/>
                  <a:pt x="104516" y="190462"/>
                  <a:pt x="105102" y="191161"/>
                </a:cubicBezTo>
                <a:lnTo>
                  <a:pt x="112735" y="200425"/>
                </a:lnTo>
                <a:cubicBezTo>
                  <a:pt x="113900" y="201829"/>
                  <a:pt x="115612" y="202632"/>
                  <a:pt x="117420" y="202632"/>
                </a:cubicBezTo>
                <a:cubicBezTo>
                  <a:pt x="117587" y="202632"/>
                  <a:pt x="117754" y="202625"/>
                  <a:pt x="117922" y="202611"/>
                </a:cubicBezTo>
                <a:cubicBezTo>
                  <a:pt x="119911" y="202448"/>
                  <a:pt x="121705" y="201339"/>
                  <a:pt x="122717" y="199610"/>
                </a:cubicBezTo>
                <a:cubicBezTo>
                  <a:pt x="125196" y="195369"/>
                  <a:pt x="129241" y="187149"/>
                  <a:pt x="129958" y="177624"/>
                </a:cubicBezTo>
                <a:cubicBezTo>
                  <a:pt x="130937" y="177983"/>
                  <a:pt x="131948" y="178309"/>
                  <a:pt x="132959" y="178603"/>
                </a:cubicBezTo>
                <a:lnTo>
                  <a:pt x="134949" y="179157"/>
                </a:lnTo>
                <a:cubicBezTo>
                  <a:pt x="142028" y="181212"/>
                  <a:pt x="150052" y="183496"/>
                  <a:pt x="156576" y="185779"/>
                </a:cubicBezTo>
                <a:cubicBezTo>
                  <a:pt x="156908" y="185894"/>
                  <a:pt x="157246" y="185949"/>
                  <a:pt x="157577" y="185949"/>
                </a:cubicBezTo>
                <a:cubicBezTo>
                  <a:pt x="158842" y="185949"/>
                  <a:pt x="160018" y="185154"/>
                  <a:pt x="160458" y="183887"/>
                </a:cubicBezTo>
                <a:cubicBezTo>
                  <a:pt x="161012" y="182289"/>
                  <a:pt x="160164" y="180527"/>
                  <a:pt x="158566" y="179973"/>
                </a:cubicBezTo>
                <a:cubicBezTo>
                  <a:pt x="151879" y="177689"/>
                  <a:pt x="143789" y="175341"/>
                  <a:pt x="136645" y="173286"/>
                </a:cubicBezTo>
                <a:lnTo>
                  <a:pt x="134656" y="172699"/>
                </a:lnTo>
                <a:cubicBezTo>
                  <a:pt x="132992" y="172242"/>
                  <a:pt x="131394" y="171687"/>
                  <a:pt x="129828" y="171068"/>
                </a:cubicBezTo>
                <a:cubicBezTo>
                  <a:pt x="128719" y="163467"/>
                  <a:pt x="124380" y="159063"/>
                  <a:pt x="121412" y="156878"/>
                </a:cubicBezTo>
                <a:cubicBezTo>
                  <a:pt x="124674" y="153681"/>
                  <a:pt x="127838" y="150354"/>
                  <a:pt x="130774" y="146668"/>
                </a:cubicBezTo>
                <a:cubicBezTo>
                  <a:pt x="138342" y="145657"/>
                  <a:pt x="143887" y="143700"/>
                  <a:pt x="147997" y="140633"/>
                </a:cubicBezTo>
                <a:cubicBezTo>
                  <a:pt x="155043" y="135414"/>
                  <a:pt x="157359" y="127324"/>
                  <a:pt x="158729" y="119300"/>
                </a:cubicBezTo>
                <a:cubicBezTo>
                  <a:pt x="162709" y="114929"/>
                  <a:pt x="164992" y="107524"/>
                  <a:pt x="164992" y="98456"/>
                </a:cubicBezTo>
                <a:cubicBezTo>
                  <a:pt x="164992" y="86713"/>
                  <a:pt x="161175" y="77775"/>
                  <a:pt x="154782" y="74545"/>
                </a:cubicBezTo>
                <a:cubicBezTo>
                  <a:pt x="153361" y="73826"/>
                  <a:pt x="151821" y="73464"/>
                  <a:pt x="150288" y="73464"/>
                </a:cubicBezTo>
                <a:cubicBezTo>
                  <a:pt x="149041" y="73464"/>
                  <a:pt x="147798" y="73704"/>
                  <a:pt x="146627" y="74187"/>
                </a:cubicBezTo>
                <a:lnTo>
                  <a:pt x="146627" y="54582"/>
                </a:lnTo>
                <a:cubicBezTo>
                  <a:pt x="146627" y="52886"/>
                  <a:pt x="145257" y="51516"/>
                  <a:pt x="143561" y="51516"/>
                </a:cubicBezTo>
                <a:cubicBezTo>
                  <a:pt x="141897" y="51516"/>
                  <a:pt x="140527" y="52886"/>
                  <a:pt x="140527" y="54582"/>
                </a:cubicBezTo>
                <a:lnTo>
                  <a:pt x="140527" y="63389"/>
                </a:lnTo>
                <a:cubicBezTo>
                  <a:pt x="137069" y="58725"/>
                  <a:pt x="133025" y="56083"/>
                  <a:pt x="130676" y="54810"/>
                </a:cubicBezTo>
                <a:lnTo>
                  <a:pt x="130676" y="49363"/>
                </a:lnTo>
                <a:cubicBezTo>
                  <a:pt x="135127" y="46437"/>
                  <a:pt x="139846" y="44974"/>
                  <a:pt x="144567" y="44974"/>
                </a:cubicBezTo>
                <a:cubicBezTo>
                  <a:pt x="149739" y="44974"/>
                  <a:pt x="154914" y="46730"/>
                  <a:pt x="159740" y="50244"/>
                </a:cubicBezTo>
                <a:cubicBezTo>
                  <a:pt x="160265" y="50637"/>
                  <a:pt x="160897" y="50837"/>
                  <a:pt x="161537" y="50837"/>
                </a:cubicBezTo>
                <a:cubicBezTo>
                  <a:pt x="162012" y="50837"/>
                  <a:pt x="162492" y="50727"/>
                  <a:pt x="162937" y="50505"/>
                </a:cubicBezTo>
                <a:cubicBezTo>
                  <a:pt x="163948" y="49983"/>
                  <a:pt x="164601" y="48906"/>
                  <a:pt x="164601" y="47764"/>
                </a:cubicBezTo>
                <a:cubicBezTo>
                  <a:pt x="164601" y="41926"/>
                  <a:pt x="162741" y="35989"/>
                  <a:pt x="159479" y="31487"/>
                </a:cubicBezTo>
                <a:cubicBezTo>
                  <a:pt x="156250" y="26953"/>
                  <a:pt x="151748" y="24148"/>
                  <a:pt x="146627" y="23332"/>
                </a:cubicBezTo>
                <a:lnTo>
                  <a:pt x="146627" y="8882"/>
                </a:lnTo>
                <a:cubicBezTo>
                  <a:pt x="146627" y="7740"/>
                  <a:pt x="145975" y="6696"/>
                  <a:pt x="144963" y="6174"/>
                </a:cubicBezTo>
                <a:cubicBezTo>
                  <a:pt x="144519" y="5952"/>
                  <a:pt x="144045" y="5842"/>
                  <a:pt x="143574" y="5842"/>
                </a:cubicBezTo>
                <a:cubicBezTo>
                  <a:pt x="142939" y="5842"/>
                  <a:pt x="142310" y="6042"/>
                  <a:pt x="141767" y="6435"/>
                </a:cubicBezTo>
                <a:cubicBezTo>
                  <a:pt x="136992" y="9901"/>
                  <a:pt x="131821" y="11674"/>
                  <a:pt x="126588" y="11674"/>
                </a:cubicBezTo>
                <a:cubicBezTo>
                  <a:pt x="124779" y="11674"/>
                  <a:pt x="122962" y="11462"/>
                  <a:pt x="121151" y="11035"/>
                </a:cubicBezTo>
                <a:cubicBezTo>
                  <a:pt x="120914" y="10978"/>
                  <a:pt x="120676" y="10950"/>
                  <a:pt x="120441" y="10950"/>
                </a:cubicBezTo>
                <a:cubicBezTo>
                  <a:pt x="119063" y="10950"/>
                  <a:pt x="117799" y="11892"/>
                  <a:pt x="117465" y="13285"/>
                </a:cubicBezTo>
                <a:cubicBezTo>
                  <a:pt x="117073" y="14916"/>
                  <a:pt x="118117" y="16580"/>
                  <a:pt x="119748" y="16971"/>
                </a:cubicBezTo>
                <a:cubicBezTo>
                  <a:pt x="121995" y="17509"/>
                  <a:pt x="124268" y="17774"/>
                  <a:pt x="126541" y="17774"/>
                </a:cubicBezTo>
                <a:cubicBezTo>
                  <a:pt x="131297" y="17774"/>
                  <a:pt x="136046" y="16613"/>
                  <a:pt x="140527" y="14362"/>
                </a:cubicBezTo>
                <a:lnTo>
                  <a:pt x="140527" y="26138"/>
                </a:lnTo>
                <a:cubicBezTo>
                  <a:pt x="140527" y="27834"/>
                  <a:pt x="141897" y="29204"/>
                  <a:pt x="143561" y="29204"/>
                </a:cubicBezTo>
                <a:cubicBezTo>
                  <a:pt x="151389" y="29204"/>
                  <a:pt x="155956" y="35499"/>
                  <a:pt x="157685" y="41926"/>
                </a:cubicBezTo>
                <a:cubicBezTo>
                  <a:pt x="153425" y="39902"/>
                  <a:pt x="148985" y="38889"/>
                  <a:pt x="144548" y="38889"/>
                </a:cubicBezTo>
                <a:cubicBezTo>
                  <a:pt x="138113" y="38889"/>
                  <a:pt x="131685" y="41019"/>
                  <a:pt x="125816" y="45285"/>
                </a:cubicBezTo>
                <a:cubicBezTo>
                  <a:pt x="120988" y="48792"/>
                  <a:pt x="115809" y="50545"/>
                  <a:pt x="110635" y="50545"/>
                </a:cubicBezTo>
                <a:cubicBezTo>
                  <a:pt x="105461" y="50545"/>
                  <a:pt x="100291" y="48792"/>
                  <a:pt x="95479" y="45285"/>
                </a:cubicBezTo>
                <a:cubicBezTo>
                  <a:pt x="89608" y="41012"/>
                  <a:pt x="83165" y="38876"/>
                  <a:pt x="76719" y="38876"/>
                </a:cubicBezTo>
                <a:cubicBezTo>
                  <a:pt x="70272" y="38876"/>
                  <a:pt x="63822" y="41012"/>
                  <a:pt x="57934" y="45285"/>
                </a:cubicBezTo>
                <a:cubicBezTo>
                  <a:pt x="57151" y="45873"/>
                  <a:pt x="56694" y="46786"/>
                  <a:pt x="56694" y="47764"/>
                </a:cubicBezTo>
                <a:lnTo>
                  <a:pt x="56694" y="54810"/>
                </a:lnTo>
                <a:cubicBezTo>
                  <a:pt x="54313" y="56083"/>
                  <a:pt x="50268" y="58725"/>
                  <a:pt x="46843" y="63389"/>
                </a:cubicBezTo>
                <a:lnTo>
                  <a:pt x="46843" y="33705"/>
                </a:lnTo>
                <a:lnTo>
                  <a:pt x="77506" y="11361"/>
                </a:lnTo>
                <a:cubicBezTo>
                  <a:pt x="82333" y="7854"/>
                  <a:pt x="87504" y="6101"/>
                  <a:pt x="92674" y="6101"/>
                </a:cubicBezTo>
                <a:cubicBezTo>
                  <a:pt x="97844" y="6101"/>
                  <a:pt x="103014" y="7854"/>
                  <a:pt x="107842" y="11361"/>
                </a:cubicBezTo>
                <a:cubicBezTo>
                  <a:pt x="108386" y="11762"/>
                  <a:pt x="109013" y="11953"/>
                  <a:pt x="109634" y="11953"/>
                </a:cubicBezTo>
                <a:cubicBezTo>
                  <a:pt x="110576" y="11953"/>
                  <a:pt x="111506" y="11514"/>
                  <a:pt x="112115" y="10708"/>
                </a:cubicBezTo>
                <a:cubicBezTo>
                  <a:pt x="113094" y="9338"/>
                  <a:pt x="112800" y="7414"/>
                  <a:pt x="111430" y="6435"/>
                </a:cubicBezTo>
                <a:cubicBezTo>
                  <a:pt x="105559" y="2146"/>
                  <a:pt x="99116" y="1"/>
                  <a:pt x="92674" y="1"/>
                </a:cubicBezTo>
                <a:close/>
                <a:moveTo>
                  <a:pt x="168797" y="184727"/>
                </a:moveTo>
                <a:cubicBezTo>
                  <a:pt x="167836" y="184727"/>
                  <a:pt x="166895" y="185182"/>
                  <a:pt x="166297" y="186040"/>
                </a:cubicBezTo>
                <a:cubicBezTo>
                  <a:pt x="165318" y="187410"/>
                  <a:pt x="165677" y="189335"/>
                  <a:pt x="167047" y="190281"/>
                </a:cubicBezTo>
                <a:cubicBezTo>
                  <a:pt x="172429" y="194065"/>
                  <a:pt x="177453" y="200034"/>
                  <a:pt x="181139" y="207145"/>
                </a:cubicBezTo>
                <a:cubicBezTo>
                  <a:pt x="181693" y="208189"/>
                  <a:pt x="182770" y="208776"/>
                  <a:pt x="183846" y="208776"/>
                </a:cubicBezTo>
                <a:cubicBezTo>
                  <a:pt x="184335" y="208776"/>
                  <a:pt x="184825" y="208678"/>
                  <a:pt x="185281" y="208417"/>
                </a:cubicBezTo>
                <a:cubicBezTo>
                  <a:pt x="186782" y="207634"/>
                  <a:pt x="187337" y="205808"/>
                  <a:pt x="186554" y="204307"/>
                </a:cubicBezTo>
                <a:cubicBezTo>
                  <a:pt x="182411" y="196348"/>
                  <a:pt x="176735" y="189596"/>
                  <a:pt x="170570" y="185290"/>
                </a:cubicBezTo>
                <a:cubicBezTo>
                  <a:pt x="170025" y="184910"/>
                  <a:pt x="169407" y="184727"/>
                  <a:pt x="168797" y="184727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49516" y="3041363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 smtClean="0">
                <a:solidFill>
                  <a:schemeClr val="accent2"/>
                </a:solidFill>
              </a:rPr>
              <a:t>“Frontend Development Enthusiast with high technical skills”</a:t>
            </a:r>
            <a:endParaRPr lang="en-US" dirty="0">
              <a:solidFill>
                <a:schemeClr val="accent2"/>
              </a:solidFill>
            </a:endParaRP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804248" y="408391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dirty="0" smtClean="0">
                <a:solidFill>
                  <a:schemeClr val="accent3"/>
                </a:solidFill>
              </a:rPr>
              <a:t>— Tadala </a:t>
            </a:r>
            <a:r>
              <a:rPr lang="en-US" sz="1800" b="1" dirty="0" err="1" smtClean="0">
                <a:solidFill>
                  <a:schemeClr val="accent3"/>
                </a:solidFill>
                <a:latin typeface="Squada One" panose="020B0604020202020204" charset="0"/>
              </a:rPr>
              <a:t>Karthik</a:t>
            </a:r>
            <a:r>
              <a:rPr lang="en-US" sz="1800" b="1" dirty="0" smtClean="0">
                <a:solidFill>
                  <a:schemeClr val="accent3"/>
                </a:solidFill>
                <a:latin typeface="Squada One" panose="020B0604020202020204" charset="0"/>
              </a:rPr>
              <a:t> </a:t>
            </a:r>
            <a:endParaRPr lang="en-IN" sz="1800" b="1" dirty="0">
              <a:solidFill>
                <a:schemeClr val="accent3"/>
              </a:solidFill>
              <a:latin typeface="Squada One" panose="020B0604020202020204" charset="0"/>
            </a:endParaRPr>
          </a:p>
        </p:txBody>
      </p:sp>
      <p:pic>
        <p:nvPicPr>
          <p:cNvPr id="3074" name="Picture 2" descr="https://o.remove.bg/downloads/407db548-1fca-4f15-a6de-cc470e716907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875" y="57438"/>
            <a:ext cx="12668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99592" y="1471228"/>
            <a:ext cx="67687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Online players have continued to face a plethora of issues with an online gaming site, including, but not limited to: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   </a:t>
            </a:r>
            <a:r>
              <a:rPr lang="en-US" sz="16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Data </a:t>
            </a:r>
            <a:r>
              <a:rPr lang="en-US" sz="16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protection.</a:t>
            </a:r>
          </a:p>
          <a:p>
            <a:pPr>
              <a:buFont typeface="Arial"/>
              <a:buChar char="•"/>
            </a:pPr>
            <a:r>
              <a:rPr lang="en-US" sz="16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   House </a:t>
            </a:r>
            <a:r>
              <a:rPr lang="en-US" sz="16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edged gambling ensuring that the house always wins.</a:t>
            </a:r>
          </a:p>
          <a:p>
            <a:pPr>
              <a:buFont typeface="Arial"/>
              <a:buChar char="•"/>
            </a:pPr>
            <a:r>
              <a:rPr lang="en-US" sz="16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   A </a:t>
            </a:r>
            <a:r>
              <a:rPr lang="en-US" sz="16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lack of transparency in the </a:t>
            </a:r>
            <a:r>
              <a:rPr lang="en-US" sz="16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system</a:t>
            </a:r>
            <a:endParaRPr lang="en-US" sz="1600" b="1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bg1">
                  <a:lumMod val="20000"/>
                  <a:lumOff val="80000"/>
                </a:schemeClr>
              </a:solidFill>
              <a:latin typeface="Roboto"/>
            </a:endParaRPr>
          </a:p>
          <a:p>
            <a:pPr>
              <a:buFont typeface="Arial"/>
              <a:buChar char="•"/>
            </a:pPr>
            <a:r>
              <a:rPr lang="en-US" sz="16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   High fees</a:t>
            </a:r>
            <a:endParaRPr lang="en-US" sz="1600" b="1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bg1">
                  <a:lumMod val="20000"/>
                  <a:lumOff val="80000"/>
                </a:schemeClr>
              </a:solidFill>
              <a:latin typeface="Roboto"/>
            </a:endParaRPr>
          </a:p>
          <a:p>
            <a:pPr>
              <a:buFont typeface="Arial"/>
              <a:buChar char="•"/>
            </a:pPr>
            <a:r>
              <a:rPr lang="en-US" sz="16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   Fraudulent </a:t>
            </a:r>
            <a:r>
              <a:rPr lang="en-US" sz="16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activity</a:t>
            </a:r>
          </a:p>
          <a:p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How </a:t>
            </a:r>
            <a:r>
              <a:rPr lang="en-US" sz="2000" b="1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blockchain</a:t>
            </a: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will redefine the gaming </a:t>
            </a:r>
            <a:r>
              <a:rPr lang="en-US" sz="2000" b="1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industry</a:t>
            </a:r>
            <a:endParaRPr lang="en-US" sz="7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453408" y="3723878"/>
            <a:ext cx="169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835696" y="4299942"/>
            <a:ext cx="17281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076056" y="4299942"/>
            <a:ext cx="18002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3453408" y="3750009"/>
            <a:ext cx="18386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Controlling Online Piracy</a:t>
            </a:r>
            <a:endParaRPr lang="en-IN" sz="11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1720" y="4309060"/>
            <a:ext cx="17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Ensuring Fairer Profit-Sharing</a:t>
            </a:r>
            <a:endParaRPr lang="en-IN" sz="10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6056" y="4316492"/>
            <a:ext cx="1800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Managing in-game asset Ownership</a:t>
            </a:r>
            <a:endParaRPr lang="en-IN" sz="10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30" name="Picture 6" descr="How Blockchain Can Solve Problems in the Gaming Indus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595" name="Google Shape;595;p32"/>
          <p:cNvSpPr txBox="1">
            <a:spLocks noGrp="1"/>
          </p:cNvSpPr>
          <p:nvPr>
            <p:ph type="title"/>
          </p:nvPr>
        </p:nvSpPr>
        <p:spPr>
          <a:xfrm>
            <a:off x="4788024" y="1154430"/>
            <a:ext cx="12882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</a:t>
            </a:r>
            <a:endParaRPr sz="5400" dirty="0"/>
          </a:p>
        </p:txBody>
      </p:sp>
      <p:sp>
        <p:nvSpPr>
          <p:cNvPr id="596" name="Google Shape;596;p32"/>
          <p:cNvSpPr txBox="1">
            <a:spLocks noGrp="1"/>
          </p:cNvSpPr>
          <p:nvPr>
            <p:ph type="subTitle" idx="2"/>
          </p:nvPr>
        </p:nvSpPr>
        <p:spPr>
          <a:xfrm>
            <a:off x="5871973" y="1682066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/>
              <a:t>More Fair Game Play</a:t>
            </a:r>
            <a:endParaRPr b="1" dirty="0"/>
          </a:p>
        </p:txBody>
      </p:sp>
      <p:sp>
        <p:nvSpPr>
          <p:cNvPr id="597" name="Google Shape;597;p32"/>
          <p:cNvSpPr txBox="1">
            <a:spLocks noGrp="1"/>
          </p:cNvSpPr>
          <p:nvPr>
            <p:ph type="title" idx="3"/>
          </p:nvPr>
        </p:nvSpPr>
        <p:spPr>
          <a:xfrm>
            <a:off x="4788024" y="2237846"/>
            <a:ext cx="12882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04</a:t>
            </a:r>
            <a:endParaRPr sz="5400" dirty="0"/>
          </a:p>
        </p:txBody>
      </p:sp>
      <p:sp>
        <p:nvSpPr>
          <p:cNvPr id="599" name="Google Shape;599;p32"/>
          <p:cNvSpPr txBox="1">
            <a:spLocks noGrp="1"/>
          </p:cNvSpPr>
          <p:nvPr>
            <p:ph type="subTitle" idx="5"/>
          </p:nvPr>
        </p:nvSpPr>
        <p:spPr>
          <a:xfrm>
            <a:off x="5885382" y="2649596"/>
            <a:ext cx="2238896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smtClean="0"/>
              <a:t>Decentralization of Data </a:t>
            </a:r>
            <a:endParaRPr lang="en-US" b="1" dirty="0" smtClean="0"/>
          </a:p>
        </p:txBody>
      </p:sp>
      <p:sp>
        <p:nvSpPr>
          <p:cNvPr id="600" name="Google Shape;600;p32"/>
          <p:cNvSpPr txBox="1">
            <a:spLocks noGrp="1"/>
          </p:cNvSpPr>
          <p:nvPr>
            <p:ph type="title" idx="6"/>
          </p:nvPr>
        </p:nvSpPr>
        <p:spPr>
          <a:xfrm>
            <a:off x="3275856" y="1553083"/>
            <a:ext cx="1152665" cy="8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  <p:sp>
        <p:nvSpPr>
          <p:cNvPr id="601" name="Google Shape;601;p32"/>
          <p:cNvSpPr txBox="1">
            <a:spLocks noGrp="1"/>
          </p:cNvSpPr>
          <p:nvPr>
            <p:ph type="title" idx="7"/>
          </p:nvPr>
        </p:nvSpPr>
        <p:spPr>
          <a:xfrm>
            <a:off x="3294025" y="2224050"/>
            <a:ext cx="12882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sz="5400" dirty="0"/>
          </a:p>
        </p:txBody>
      </p:sp>
      <p:sp>
        <p:nvSpPr>
          <p:cNvPr id="603" name="Google Shape;603;p32"/>
          <p:cNvSpPr txBox="1">
            <a:spLocks noGrp="1"/>
          </p:cNvSpPr>
          <p:nvPr>
            <p:ph type="subTitle" idx="9"/>
          </p:nvPr>
        </p:nvSpPr>
        <p:spPr>
          <a:xfrm>
            <a:off x="683568" y="1548047"/>
            <a:ext cx="2664296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/>
              <a:t>Introduction of Treasure Game in Blockchain</a:t>
            </a:r>
            <a:endParaRPr b="1" dirty="0"/>
          </a:p>
        </p:txBody>
      </p:sp>
      <p:sp>
        <p:nvSpPr>
          <p:cNvPr id="605" name="Google Shape;605;p32"/>
          <p:cNvSpPr txBox="1">
            <a:spLocks noGrp="1"/>
          </p:cNvSpPr>
          <p:nvPr>
            <p:ph type="subTitle" idx="14"/>
          </p:nvPr>
        </p:nvSpPr>
        <p:spPr>
          <a:xfrm>
            <a:off x="1187624" y="2415136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/>
              <a:t>Solves Lack of transparency in the System</a:t>
            </a:r>
            <a:endParaRPr b="1" dirty="0"/>
          </a:p>
        </p:txBody>
      </p:sp>
      <p:cxnSp>
        <p:nvCxnSpPr>
          <p:cNvPr id="606" name="Google Shape;606;p32"/>
          <p:cNvCxnSpPr/>
          <p:nvPr/>
        </p:nvCxnSpPr>
        <p:spPr>
          <a:xfrm>
            <a:off x="4582225" y="1502222"/>
            <a:ext cx="0" cy="17391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100013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20" name="Google Shape;1071;p33"/>
          <p:cNvGrpSpPr/>
          <p:nvPr/>
        </p:nvGrpSpPr>
        <p:grpSpPr>
          <a:xfrm>
            <a:off x="7755937" y="2455846"/>
            <a:ext cx="1768777" cy="3192116"/>
            <a:chOff x="6713494" y="1625656"/>
            <a:chExt cx="2118793" cy="2754287"/>
          </a:xfrm>
        </p:grpSpPr>
        <p:sp>
          <p:nvSpPr>
            <p:cNvPr id="21" name="Google Shape;1072;p33"/>
            <p:cNvSpPr/>
            <p:nvPr/>
          </p:nvSpPr>
          <p:spPr>
            <a:xfrm>
              <a:off x="6739331" y="4070186"/>
              <a:ext cx="2067119" cy="309757"/>
            </a:xfrm>
            <a:custGeom>
              <a:avLst/>
              <a:gdLst/>
              <a:ahLst/>
              <a:cxnLst/>
              <a:rect l="l" t="t" r="r" b="b"/>
              <a:pathLst>
                <a:path w="39850" h="5431" extrusionOk="0">
                  <a:moveTo>
                    <a:pt x="19925" y="1"/>
                  </a:moveTo>
                  <a:cubicBezTo>
                    <a:pt x="8922" y="1"/>
                    <a:pt x="0" y="1218"/>
                    <a:pt x="0" y="2715"/>
                  </a:cubicBezTo>
                  <a:cubicBezTo>
                    <a:pt x="0" y="4213"/>
                    <a:pt x="8922" y="5430"/>
                    <a:pt x="19925" y="5430"/>
                  </a:cubicBezTo>
                  <a:cubicBezTo>
                    <a:pt x="30928" y="5430"/>
                    <a:pt x="39849" y="4213"/>
                    <a:pt x="39849" y="2715"/>
                  </a:cubicBezTo>
                  <a:cubicBezTo>
                    <a:pt x="39849" y="1218"/>
                    <a:pt x="30928" y="1"/>
                    <a:pt x="19925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1073;p33"/>
            <p:cNvGrpSpPr/>
            <p:nvPr/>
          </p:nvGrpSpPr>
          <p:grpSpPr>
            <a:xfrm>
              <a:off x="6713494" y="1625656"/>
              <a:ext cx="2118793" cy="2530445"/>
              <a:chOff x="6630230" y="1553531"/>
              <a:chExt cx="2118793" cy="2530445"/>
            </a:xfrm>
          </p:grpSpPr>
          <p:sp>
            <p:nvSpPr>
              <p:cNvPr id="23" name="Google Shape;1074;p33"/>
              <p:cNvSpPr/>
              <p:nvPr/>
            </p:nvSpPr>
            <p:spPr>
              <a:xfrm flipH="1">
                <a:off x="6922189" y="1553531"/>
                <a:ext cx="997730" cy="828778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9595" extrusionOk="0">
                    <a:moveTo>
                      <a:pt x="6183" y="0"/>
                    </a:moveTo>
                    <a:cubicBezTo>
                      <a:pt x="6047" y="0"/>
                      <a:pt x="5952" y="8"/>
                      <a:pt x="5913" y="18"/>
                    </a:cubicBezTo>
                    <a:cubicBezTo>
                      <a:pt x="5682" y="76"/>
                      <a:pt x="5689" y="256"/>
                      <a:pt x="6100" y="882"/>
                    </a:cubicBezTo>
                    <a:cubicBezTo>
                      <a:pt x="6510" y="1509"/>
                      <a:pt x="6453" y="2762"/>
                      <a:pt x="5337" y="2798"/>
                    </a:cubicBezTo>
                    <a:cubicBezTo>
                      <a:pt x="5319" y="2798"/>
                      <a:pt x="5302" y="2799"/>
                      <a:pt x="5286" y="2799"/>
                    </a:cubicBezTo>
                    <a:cubicBezTo>
                      <a:pt x="4220" y="2799"/>
                      <a:pt x="4225" y="1458"/>
                      <a:pt x="4494" y="976"/>
                    </a:cubicBezTo>
                    <a:cubicBezTo>
                      <a:pt x="4687" y="621"/>
                      <a:pt x="4892" y="164"/>
                      <a:pt x="4510" y="164"/>
                    </a:cubicBezTo>
                    <a:cubicBezTo>
                      <a:pt x="4365" y="164"/>
                      <a:pt x="4135" y="230"/>
                      <a:pt x="3788" y="393"/>
                    </a:cubicBezTo>
                    <a:cubicBezTo>
                      <a:pt x="3659" y="457"/>
                      <a:pt x="3522" y="529"/>
                      <a:pt x="3378" y="616"/>
                    </a:cubicBezTo>
                    <a:cubicBezTo>
                      <a:pt x="2190" y="1343"/>
                      <a:pt x="829" y="2855"/>
                      <a:pt x="937" y="4151"/>
                    </a:cubicBezTo>
                    <a:cubicBezTo>
                      <a:pt x="1052" y="5599"/>
                      <a:pt x="2341" y="5930"/>
                      <a:pt x="1794" y="6989"/>
                    </a:cubicBezTo>
                    <a:cubicBezTo>
                      <a:pt x="1471" y="7609"/>
                      <a:pt x="950" y="7693"/>
                      <a:pt x="565" y="7693"/>
                    </a:cubicBezTo>
                    <a:cubicBezTo>
                      <a:pt x="423" y="7693"/>
                      <a:pt x="299" y="7681"/>
                      <a:pt x="211" y="7681"/>
                    </a:cubicBezTo>
                    <a:cubicBezTo>
                      <a:pt x="134" y="7681"/>
                      <a:pt x="84" y="7690"/>
                      <a:pt x="73" y="7723"/>
                    </a:cubicBezTo>
                    <a:cubicBezTo>
                      <a:pt x="1" y="7953"/>
                      <a:pt x="123" y="8349"/>
                      <a:pt x="541" y="8724"/>
                    </a:cubicBezTo>
                    <a:cubicBezTo>
                      <a:pt x="930" y="9070"/>
                      <a:pt x="1578" y="9386"/>
                      <a:pt x="2564" y="9523"/>
                    </a:cubicBezTo>
                    <a:cubicBezTo>
                      <a:pt x="2885" y="9569"/>
                      <a:pt x="3242" y="9594"/>
                      <a:pt x="3638" y="9594"/>
                    </a:cubicBezTo>
                    <a:cubicBezTo>
                      <a:pt x="4494" y="9594"/>
                      <a:pt x="5531" y="9475"/>
                      <a:pt x="6777" y="9185"/>
                    </a:cubicBezTo>
                    <a:cubicBezTo>
                      <a:pt x="10687" y="8263"/>
                      <a:pt x="11479" y="6484"/>
                      <a:pt x="11529" y="5520"/>
                    </a:cubicBezTo>
                    <a:cubicBezTo>
                      <a:pt x="11551" y="5131"/>
                      <a:pt x="11457" y="4879"/>
                      <a:pt x="11392" y="4857"/>
                    </a:cubicBezTo>
                    <a:cubicBezTo>
                      <a:pt x="11371" y="4849"/>
                      <a:pt x="11351" y="4845"/>
                      <a:pt x="11331" y="4845"/>
                    </a:cubicBezTo>
                    <a:cubicBezTo>
                      <a:pt x="11164" y="4845"/>
                      <a:pt x="11062" y="5129"/>
                      <a:pt x="10636" y="5304"/>
                    </a:cubicBezTo>
                    <a:cubicBezTo>
                      <a:pt x="10476" y="5371"/>
                      <a:pt x="10296" y="5402"/>
                      <a:pt x="10119" y="5402"/>
                    </a:cubicBezTo>
                    <a:cubicBezTo>
                      <a:pt x="9768" y="5402"/>
                      <a:pt x="9426" y="5281"/>
                      <a:pt x="9268" y="5080"/>
                    </a:cubicBezTo>
                    <a:cubicBezTo>
                      <a:pt x="9030" y="4771"/>
                      <a:pt x="10233" y="2704"/>
                      <a:pt x="9268" y="1329"/>
                    </a:cubicBezTo>
                    <a:cubicBezTo>
                      <a:pt x="8467" y="194"/>
                      <a:pt x="6844" y="0"/>
                      <a:pt x="6183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75;p33"/>
              <p:cNvSpPr/>
              <p:nvPr/>
            </p:nvSpPr>
            <p:spPr>
              <a:xfrm flipH="1">
                <a:off x="6922189" y="1553531"/>
                <a:ext cx="997730" cy="753545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8724" extrusionOk="0">
                    <a:moveTo>
                      <a:pt x="6183" y="0"/>
                    </a:moveTo>
                    <a:cubicBezTo>
                      <a:pt x="6047" y="0"/>
                      <a:pt x="5952" y="8"/>
                      <a:pt x="5913" y="18"/>
                    </a:cubicBezTo>
                    <a:cubicBezTo>
                      <a:pt x="5682" y="76"/>
                      <a:pt x="5689" y="256"/>
                      <a:pt x="6100" y="882"/>
                    </a:cubicBezTo>
                    <a:cubicBezTo>
                      <a:pt x="6510" y="1509"/>
                      <a:pt x="6453" y="2762"/>
                      <a:pt x="5337" y="2798"/>
                    </a:cubicBezTo>
                    <a:cubicBezTo>
                      <a:pt x="5319" y="2798"/>
                      <a:pt x="5302" y="2799"/>
                      <a:pt x="5286" y="2799"/>
                    </a:cubicBezTo>
                    <a:cubicBezTo>
                      <a:pt x="4220" y="2799"/>
                      <a:pt x="4225" y="1458"/>
                      <a:pt x="4494" y="976"/>
                    </a:cubicBezTo>
                    <a:cubicBezTo>
                      <a:pt x="4687" y="626"/>
                      <a:pt x="4892" y="165"/>
                      <a:pt x="4508" y="165"/>
                    </a:cubicBezTo>
                    <a:cubicBezTo>
                      <a:pt x="4363" y="165"/>
                      <a:pt x="4134" y="231"/>
                      <a:pt x="3788" y="393"/>
                    </a:cubicBezTo>
                    <a:cubicBezTo>
                      <a:pt x="3659" y="457"/>
                      <a:pt x="3522" y="529"/>
                      <a:pt x="3378" y="616"/>
                    </a:cubicBezTo>
                    <a:cubicBezTo>
                      <a:pt x="2190" y="1343"/>
                      <a:pt x="829" y="2855"/>
                      <a:pt x="937" y="4151"/>
                    </a:cubicBezTo>
                    <a:cubicBezTo>
                      <a:pt x="1052" y="5599"/>
                      <a:pt x="2341" y="5930"/>
                      <a:pt x="1794" y="6989"/>
                    </a:cubicBezTo>
                    <a:cubicBezTo>
                      <a:pt x="1471" y="7609"/>
                      <a:pt x="950" y="7693"/>
                      <a:pt x="565" y="7693"/>
                    </a:cubicBezTo>
                    <a:cubicBezTo>
                      <a:pt x="423" y="7693"/>
                      <a:pt x="299" y="7681"/>
                      <a:pt x="211" y="7681"/>
                    </a:cubicBezTo>
                    <a:cubicBezTo>
                      <a:pt x="134" y="7681"/>
                      <a:pt x="84" y="7690"/>
                      <a:pt x="73" y="7723"/>
                    </a:cubicBezTo>
                    <a:cubicBezTo>
                      <a:pt x="1" y="7953"/>
                      <a:pt x="123" y="8349"/>
                      <a:pt x="541" y="8724"/>
                    </a:cubicBezTo>
                    <a:cubicBezTo>
                      <a:pt x="440" y="8457"/>
                      <a:pt x="310" y="8040"/>
                      <a:pt x="454" y="8025"/>
                    </a:cubicBezTo>
                    <a:cubicBezTo>
                      <a:pt x="460" y="8025"/>
                      <a:pt x="467" y="8025"/>
                      <a:pt x="474" y="8025"/>
                    </a:cubicBezTo>
                    <a:cubicBezTo>
                      <a:pt x="538" y="8025"/>
                      <a:pt x="653" y="8039"/>
                      <a:pt x="797" y="8039"/>
                    </a:cubicBezTo>
                    <a:cubicBezTo>
                      <a:pt x="1214" y="8039"/>
                      <a:pt x="1872" y="7920"/>
                      <a:pt x="2226" y="6989"/>
                    </a:cubicBezTo>
                    <a:cubicBezTo>
                      <a:pt x="2715" y="5700"/>
                      <a:pt x="1347" y="5426"/>
                      <a:pt x="1311" y="4115"/>
                    </a:cubicBezTo>
                    <a:cubicBezTo>
                      <a:pt x="1282" y="3201"/>
                      <a:pt x="2082" y="2250"/>
                      <a:pt x="2795" y="1624"/>
                    </a:cubicBezTo>
                    <a:cubicBezTo>
                      <a:pt x="3111" y="1343"/>
                      <a:pt x="3414" y="1127"/>
                      <a:pt x="3616" y="997"/>
                    </a:cubicBezTo>
                    <a:cubicBezTo>
                      <a:pt x="3898" y="822"/>
                      <a:pt x="4064" y="743"/>
                      <a:pt x="4146" y="743"/>
                    </a:cubicBezTo>
                    <a:cubicBezTo>
                      <a:pt x="4257" y="743"/>
                      <a:pt x="4217" y="887"/>
                      <a:pt x="4105" y="1134"/>
                    </a:cubicBezTo>
                    <a:cubicBezTo>
                      <a:pt x="3911" y="1566"/>
                      <a:pt x="3767" y="3057"/>
                      <a:pt x="5128" y="3136"/>
                    </a:cubicBezTo>
                    <a:cubicBezTo>
                      <a:pt x="5172" y="3138"/>
                      <a:pt x="5214" y="3140"/>
                      <a:pt x="5256" y="3140"/>
                    </a:cubicBezTo>
                    <a:cubicBezTo>
                      <a:pt x="6518" y="3140"/>
                      <a:pt x="6838" y="2109"/>
                      <a:pt x="6510" y="1314"/>
                    </a:cubicBezTo>
                    <a:cubicBezTo>
                      <a:pt x="6179" y="486"/>
                      <a:pt x="5963" y="335"/>
                      <a:pt x="6143" y="256"/>
                    </a:cubicBezTo>
                    <a:cubicBezTo>
                      <a:pt x="6168" y="244"/>
                      <a:pt x="6225" y="238"/>
                      <a:pt x="6307" y="238"/>
                    </a:cubicBezTo>
                    <a:cubicBezTo>
                      <a:pt x="6782" y="238"/>
                      <a:pt x="8091" y="460"/>
                      <a:pt x="8742" y="1192"/>
                    </a:cubicBezTo>
                    <a:cubicBezTo>
                      <a:pt x="9506" y="2056"/>
                      <a:pt x="9499" y="2704"/>
                      <a:pt x="9030" y="4367"/>
                    </a:cubicBezTo>
                    <a:cubicBezTo>
                      <a:pt x="8748" y="5385"/>
                      <a:pt x="9356" y="5691"/>
                      <a:pt x="9993" y="5691"/>
                    </a:cubicBezTo>
                    <a:cubicBezTo>
                      <a:pt x="10396" y="5691"/>
                      <a:pt x="10811" y="5568"/>
                      <a:pt x="11018" y="5426"/>
                    </a:cubicBezTo>
                    <a:cubicBezTo>
                      <a:pt x="11168" y="5319"/>
                      <a:pt x="11274" y="5281"/>
                      <a:pt x="11349" y="5281"/>
                    </a:cubicBezTo>
                    <a:cubicBezTo>
                      <a:pt x="11522" y="5281"/>
                      <a:pt x="11529" y="5484"/>
                      <a:pt x="11529" y="5520"/>
                    </a:cubicBezTo>
                    <a:cubicBezTo>
                      <a:pt x="11551" y="5131"/>
                      <a:pt x="11457" y="4879"/>
                      <a:pt x="11392" y="4857"/>
                    </a:cubicBezTo>
                    <a:cubicBezTo>
                      <a:pt x="11371" y="4849"/>
                      <a:pt x="11351" y="4845"/>
                      <a:pt x="11331" y="4845"/>
                    </a:cubicBezTo>
                    <a:cubicBezTo>
                      <a:pt x="11164" y="4845"/>
                      <a:pt x="11062" y="5129"/>
                      <a:pt x="10636" y="5304"/>
                    </a:cubicBezTo>
                    <a:cubicBezTo>
                      <a:pt x="10476" y="5371"/>
                      <a:pt x="10296" y="5402"/>
                      <a:pt x="10119" y="5402"/>
                    </a:cubicBezTo>
                    <a:cubicBezTo>
                      <a:pt x="9768" y="5402"/>
                      <a:pt x="9426" y="5281"/>
                      <a:pt x="9268" y="5080"/>
                    </a:cubicBezTo>
                    <a:cubicBezTo>
                      <a:pt x="9030" y="4771"/>
                      <a:pt x="10233" y="2704"/>
                      <a:pt x="9268" y="1329"/>
                    </a:cubicBezTo>
                    <a:cubicBezTo>
                      <a:pt x="8467" y="194"/>
                      <a:pt x="6844" y="0"/>
                      <a:pt x="6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76;p33"/>
              <p:cNvSpPr/>
              <p:nvPr/>
            </p:nvSpPr>
            <p:spPr>
              <a:xfrm flipH="1">
                <a:off x="6965118" y="1606652"/>
                <a:ext cx="954801" cy="769524"/>
              </a:xfrm>
              <a:custGeom>
                <a:avLst/>
                <a:gdLst/>
                <a:ahLst/>
                <a:cxnLst/>
                <a:rect l="l" t="t" r="r" b="b"/>
                <a:pathLst>
                  <a:path w="11054" h="8909" extrusionOk="0">
                    <a:moveTo>
                      <a:pt x="3378" y="1"/>
                    </a:moveTo>
                    <a:cubicBezTo>
                      <a:pt x="2190" y="728"/>
                      <a:pt x="829" y="2240"/>
                      <a:pt x="937" y="3536"/>
                    </a:cubicBezTo>
                    <a:cubicBezTo>
                      <a:pt x="1052" y="4984"/>
                      <a:pt x="2341" y="5315"/>
                      <a:pt x="1794" y="6374"/>
                    </a:cubicBezTo>
                    <a:cubicBezTo>
                      <a:pt x="1471" y="6994"/>
                      <a:pt x="950" y="7078"/>
                      <a:pt x="565" y="7078"/>
                    </a:cubicBezTo>
                    <a:cubicBezTo>
                      <a:pt x="423" y="7078"/>
                      <a:pt x="299" y="7066"/>
                      <a:pt x="211" y="7066"/>
                    </a:cubicBezTo>
                    <a:cubicBezTo>
                      <a:pt x="134" y="7066"/>
                      <a:pt x="84" y="7075"/>
                      <a:pt x="73" y="7108"/>
                    </a:cubicBezTo>
                    <a:cubicBezTo>
                      <a:pt x="1" y="7338"/>
                      <a:pt x="123" y="7734"/>
                      <a:pt x="541" y="8109"/>
                    </a:cubicBezTo>
                    <a:cubicBezTo>
                      <a:pt x="930" y="8455"/>
                      <a:pt x="1578" y="8779"/>
                      <a:pt x="2564" y="8908"/>
                    </a:cubicBezTo>
                    <a:cubicBezTo>
                      <a:pt x="5409" y="8282"/>
                      <a:pt x="10967" y="6064"/>
                      <a:pt x="11003" y="6021"/>
                    </a:cubicBezTo>
                    <a:cubicBezTo>
                      <a:pt x="11054" y="5977"/>
                      <a:pt x="8656" y="5819"/>
                      <a:pt x="7871" y="5704"/>
                    </a:cubicBezTo>
                    <a:cubicBezTo>
                      <a:pt x="7467" y="5648"/>
                      <a:pt x="7132" y="5551"/>
                      <a:pt x="6680" y="5551"/>
                    </a:cubicBezTo>
                    <a:cubicBezTo>
                      <a:pt x="6255" y="5551"/>
                      <a:pt x="5726" y="5637"/>
                      <a:pt x="4940" y="5927"/>
                    </a:cubicBezTo>
                    <a:cubicBezTo>
                      <a:pt x="4449" y="6108"/>
                      <a:pt x="4096" y="6188"/>
                      <a:pt x="3850" y="6188"/>
                    </a:cubicBezTo>
                    <a:cubicBezTo>
                      <a:pt x="3283" y="6188"/>
                      <a:pt x="3273" y="5767"/>
                      <a:pt x="3414" y="5185"/>
                    </a:cubicBezTo>
                    <a:cubicBezTo>
                      <a:pt x="3616" y="4350"/>
                      <a:pt x="3335" y="3976"/>
                      <a:pt x="2643" y="2744"/>
                    </a:cubicBezTo>
                    <a:cubicBezTo>
                      <a:pt x="2406" y="2327"/>
                      <a:pt x="2507" y="1671"/>
                      <a:pt x="2795" y="1009"/>
                    </a:cubicBezTo>
                    <a:cubicBezTo>
                      <a:pt x="2946" y="663"/>
                      <a:pt x="3147" y="318"/>
                      <a:pt x="3378" y="1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77;p33"/>
              <p:cNvSpPr/>
              <p:nvPr/>
            </p:nvSpPr>
            <p:spPr>
              <a:xfrm flipH="1">
                <a:off x="8251455" y="3810002"/>
                <a:ext cx="497568" cy="273974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237" extrusionOk="0">
                    <a:moveTo>
                      <a:pt x="6025" y="0"/>
                    </a:moveTo>
                    <a:cubicBezTo>
                      <a:pt x="4726" y="0"/>
                      <a:pt x="3151" y="1205"/>
                      <a:pt x="1971" y="2397"/>
                    </a:cubicBezTo>
                    <a:cubicBezTo>
                      <a:pt x="1503" y="2866"/>
                      <a:pt x="1093" y="3341"/>
                      <a:pt x="798" y="3730"/>
                    </a:cubicBezTo>
                    <a:cubicBezTo>
                      <a:pt x="1" y="4778"/>
                      <a:pt x="41" y="5075"/>
                      <a:pt x="286" y="5075"/>
                    </a:cubicBezTo>
                    <a:cubicBezTo>
                      <a:pt x="384" y="5075"/>
                      <a:pt x="515" y="5027"/>
                      <a:pt x="639" y="4961"/>
                    </a:cubicBezTo>
                    <a:cubicBezTo>
                      <a:pt x="1064" y="4738"/>
                      <a:pt x="4463" y="2441"/>
                      <a:pt x="5341" y="1980"/>
                    </a:cubicBezTo>
                    <a:cubicBezTo>
                      <a:pt x="5684" y="1797"/>
                      <a:pt x="5962" y="1701"/>
                      <a:pt x="6227" y="1701"/>
                    </a:cubicBezTo>
                    <a:cubicBezTo>
                      <a:pt x="6641" y="1701"/>
                      <a:pt x="7022" y="1936"/>
                      <a:pt x="7566" y="2441"/>
                    </a:cubicBezTo>
                    <a:cubicBezTo>
                      <a:pt x="8459" y="3263"/>
                      <a:pt x="8843" y="5236"/>
                      <a:pt x="9178" y="5236"/>
                    </a:cubicBezTo>
                    <a:cubicBezTo>
                      <a:pt x="9183" y="5236"/>
                      <a:pt x="9188" y="5236"/>
                      <a:pt x="9194" y="5235"/>
                    </a:cubicBezTo>
                    <a:cubicBezTo>
                      <a:pt x="9266" y="5220"/>
                      <a:pt x="9323" y="5170"/>
                      <a:pt x="9359" y="5083"/>
                    </a:cubicBezTo>
                    <a:lnTo>
                      <a:pt x="9359" y="5076"/>
                    </a:lnTo>
                    <a:cubicBezTo>
                      <a:pt x="9510" y="4752"/>
                      <a:pt x="9417" y="3938"/>
                      <a:pt x="8855" y="2671"/>
                    </a:cubicBezTo>
                    <a:cubicBezTo>
                      <a:pt x="8135" y="1051"/>
                      <a:pt x="6897" y="122"/>
                      <a:pt x="6357" y="28"/>
                    </a:cubicBezTo>
                    <a:cubicBezTo>
                      <a:pt x="6248" y="9"/>
                      <a:pt x="6137" y="0"/>
                      <a:pt x="6025" y="0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78;p33"/>
              <p:cNvSpPr/>
              <p:nvPr/>
            </p:nvSpPr>
            <p:spPr>
              <a:xfrm flipH="1">
                <a:off x="8259355" y="3850494"/>
                <a:ext cx="489668" cy="233482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4463" extrusionOk="0">
                    <a:moveTo>
                      <a:pt x="6201" y="0"/>
                    </a:moveTo>
                    <a:cubicBezTo>
                      <a:pt x="5640" y="0"/>
                      <a:pt x="5038" y="213"/>
                      <a:pt x="4340" y="529"/>
                    </a:cubicBezTo>
                    <a:cubicBezTo>
                      <a:pt x="3570" y="875"/>
                      <a:pt x="2598" y="1443"/>
                      <a:pt x="1971" y="1623"/>
                    </a:cubicBezTo>
                    <a:cubicBezTo>
                      <a:pt x="1503" y="2092"/>
                      <a:pt x="1093" y="2567"/>
                      <a:pt x="798" y="2956"/>
                    </a:cubicBezTo>
                    <a:cubicBezTo>
                      <a:pt x="1" y="4004"/>
                      <a:pt x="41" y="4301"/>
                      <a:pt x="286" y="4301"/>
                    </a:cubicBezTo>
                    <a:cubicBezTo>
                      <a:pt x="384" y="4301"/>
                      <a:pt x="515" y="4253"/>
                      <a:pt x="639" y="4187"/>
                    </a:cubicBezTo>
                    <a:cubicBezTo>
                      <a:pt x="1064" y="3964"/>
                      <a:pt x="4463" y="1667"/>
                      <a:pt x="5341" y="1206"/>
                    </a:cubicBezTo>
                    <a:cubicBezTo>
                      <a:pt x="5684" y="1023"/>
                      <a:pt x="5962" y="927"/>
                      <a:pt x="6227" y="927"/>
                    </a:cubicBezTo>
                    <a:cubicBezTo>
                      <a:pt x="6641" y="927"/>
                      <a:pt x="7022" y="1162"/>
                      <a:pt x="7566" y="1667"/>
                    </a:cubicBezTo>
                    <a:cubicBezTo>
                      <a:pt x="8459" y="2489"/>
                      <a:pt x="8843" y="4462"/>
                      <a:pt x="9178" y="4462"/>
                    </a:cubicBezTo>
                    <a:cubicBezTo>
                      <a:pt x="9183" y="4462"/>
                      <a:pt x="9188" y="4462"/>
                      <a:pt x="9194" y="4461"/>
                    </a:cubicBezTo>
                    <a:cubicBezTo>
                      <a:pt x="9266" y="4446"/>
                      <a:pt x="9323" y="4396"/>
                      <a:pt x="9359" y="4309"/>
                    </a:cubicBezTo>
                    <a:lnTo>
                      <a:pt x="9359" y="4302"/>
                    </a:lnTo>
                    <a:cubicBezTo>
                      <a:pt x="8769" y="3733"/>
                      <a:pt x="8985" y="2070"/>
                      <a:pt x="7962" y="911"/>
                    </a:cubicBezTo>
                    <a:cubicBezTo>
                      <a:pt x="7379" y="256"/>
                      <a:pt x="6815" y="0"/>
                      <a:pt x="6201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79;p33"/>
              <p:cNvSpPr/>
              <p:nvPr/>
            </p:nvSpPr>
            <p:spPr>
              <a:xfrm flipH="1">
                <a:off x="6630230" y="1992056"/>
                <a:ext cx="1835664" cy="1957108"/>
              </a:xfrm>
              <a:custGeom>
                <a:avLst/>
                <a:gdLst/>
                <a:ahLst/>
                <a:cxnLst/>
                <a:rect l="l" t="t" r="r" b="b"/>
                <a:pathLst>
                  <a:path w="21252" h="22658" extrusionOk="0">
                    <a:moveTo>
                      <a:pt x="20938" y="1"/>
                    </a:moveTo>
                    <a:cubicBezTo>
                      <a:pt x="20686" y="1"/>
                      <a:pt x="20307" y="289"/>
                      <a:pt x="19910" y="630"/>
                    </a:cubicBezTo>
                    <a:cubicBezTo>
                      <a:pt x="19204" y="1227"/>
                      <a:pt x="15755" y="1407"/>
                      <a:pt x="13515" y="1465"/>
                    </a:cubicBezTo>
                    <a:cubicBezTo>
                      <a:pt x="12291" y="1494"/>
                      <a:pt x="10729" y="1818"/>
                      <a:pt x="9324" y="2660"/>
                    </a:cubicBezTo>
                    <a:cubicBezTo>
                      <a:pt x="8468" y="3186"/>
                      <a:pt x="7668" y="3899"/>
                      <a:pt x="7042" y="4871"/>
                    </a:cubicBezTo>
                    <a:cubicBezTo>
                      <a:pt x="6991" y="4936"/>
                      <a:pt x="6955" y="5008"/>
                      <a:pt x="6912" y="5080"/>
                    </a:cubicBezTo>
                    <a:cubicBezTo>
                      <a:pt x="6833" y="5209"/>
                      <a:pt x="6754" y="5346"/>
                      <a:pt x="6682" y="5490"/>
                    </a:cubicBezTo>
                    <a:cubicBezTo>
                      <a:pt x="6639" y="5570"/>
                      <a:pt x="6603" y="5642"/>
                      <a:pt x="6567" y="5728"/>
                    </a:cubicBezTo>
                    <a:cubicBezTo>
                      <a:pt x="6523" y="5814"/>
                      <a:pt x="6480" y="5908"/>
                      <a:pt x="6437" y="6002"/>
                    </a:cubicBezTo>
                    <a:cubicBezTo>
                      <a:pt x="6394" y="6110"/>
                      <a:pt x="6351" y="6218"/>
                      <a:pt x="6307" y="6326"/>
                    </a:cubicBezTo>
                    <a:cubicBezTo>
                      <a:pt x="6271" y="6419"/>
                      <a:pt x="6243" y="6506"/>
                      <a:pt x="6207" y="6599"/>
                    </a:cubicBezTo>
                    <a:cubicBezTo>
                      <a:pt x="4982" y="10012"/>
                      <a:pt x="5054" y="14671"/>
                      <a:pt x="5551" y="16918"/>
                    </a:cubicBezTo>
                    <a:cubicBezTo>
                      <a:pt x="6070" y="19294"/>
                      <a:pt x="6595" y="20021"/>
                      <a:pt x="5342" y="20598"/>
                    </a:cubicBezTo>
                    <a:cubicBezTo>
                      <a:pt x="5154" y="20684"/>
                      <a:pt x="4960" y="20722"/>
                      <a:pt x="4765" y="20722"/>
                    </a:cubicBezTo>
                    <a:cubicBezTo>
                      <a:pt x="3662" y="20722"/>
                      <a:pt x="2513" y="19519"/>
                      <a:pt x="2030" y="19165"/>
                    </a:cubicBezTo>
                    <a:cubicBezTo>
                      <a:pt x="1844" y="19030"/>
                      <a:pt x="1579" y="18949"/>
                      <a:pt x="1303" y="18949"/>
                    </a:cubicBezTo>
                    <a:cubicBezTo>
                      <a:pt x="724" y="18949"/>
                      <a:pt x="96" y="19304"/>
                      <a:pt x="43" y="20259"/>
                    </a:cubicBezTo>
                    <a:cubicBezTo>
                      <a:pt x="1" y="21005"/>
                      <a:pt x="152" y="21300"/>
                      <a:pt x="303" y="21300"/>
                    </a:cubicBezTo>
                    <a:cubicBezTo>
                      <a:pt x="436" y="21300"/>
                      <a:pt x="568" y="21071"/>
                      <a:pt x="568" y="20720"/>
                    </a:cubicBezTo>
                    <a:cubicBezTo>
                      <a:pt x="568" y="20086"/>
                      <a:pt x="790" y="19452"/>
                      <a:pt x="1208" y="19452"/>
                    </a:cubicBezTo>
                    <a:cubicBezTo>
                      <a:pt x="1284" y="19452"/>
                      <a:pt x="1366" y="19472"/>
                      <a:pt x="1454" y="19517"/>
                    </a:cubicBezTo>
                    <a:cubicBezTo>
                      <a:pt x="1720" y="19654"/>
                      <a:pt x="2225" y="20346"/>
                      <a:pt x="3031" y="21051"/>
                    </a:cubicBezTo>
                    <a:cubicBezTo>
                      <a:pt x="3038" y="21051"/>
                      <a:pt x="3045" y="21058"/>
                      <a:pt x="3053" y="21066"/>
                    </a:cubicBezTo>
                    <a:cubicBezTo>
                      <a:pt x="3060" y="21073"/>
                      <a:pt x="3074" y="21087"/>
                      <a:pt x="3096" y="21102"/>
                    </a:cubicBezTo>
                    <a:cubicBezTo>
                      <a:pt x="3110" y="21109"/>
                      <a:pt x="3117" y="21116"/>
                      <a:pt x="3125" y="21123"/>
                    </a:cubicBezTo>
                    <a:cubicBezTo>
                      <a:pt x="4045" y="21901"/>
                      <a:pt x="5326" y="22657"/>
                      <a:pt x="7044" y="22657"/>
                    </a:cubicBezTo>
                    <a:cubicBezTo>
                      <a:pt x="7060" y="22657"/>
                      <a:pt x="7076" y="22657"/>
                      <a:pt x="7092" y="22657"/>
                    </a:cubicBezTo>
                    <a:cubicBezTo>
                      <a:pt x="9440" y="22643"/>
                      <a:pt x="11888" y="21750"/>
                      <a:pt x="13551" y="19532"/>
                    </a:cubicBezTo>
                    <a:cubicBezTo>
                      <a:pt x="14279" y="18560"/>
                      <a:pt x="14855" y="17336"/>
                      <a:pt x="15207" y="15823"/>
                    </a:cubicBezTo>
                    <a:cubicBezTo>
                      <a:pt x="16331" y="10992"/>
                      <a:pt x="15784" y="5771"/>
                      <a:pt x="15784" y="5771"/>
                    </a:cubicBezTo>
                    <a:cubicBezTo>
                      <a:pt x="19528" y="4785"/>
                      <a:pt x="20810" y="2567"/>
                      <a:pt x="21141" y="1263"/>
                    </a:cubicBezTo>
                    <a:cubicBezTo>
                      <a:pt x="21206" y="1011"/>
                      <a:pt x="21235" y="795"/>
                      <a:pt x="21242" y="630"/>
                    </a:cubicBezTo>
                    <a:cubicBezTo>
                      <a:pt x="21251" y="174"/>
                      <a:pt x="21133" y="1"/>
                      <a:pt x="20938" y="1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80;p33"/>
              <p:cNvSpPr/>
              <p:nvPr/>
            </p:nvSpPr>
            <p:spPr>
              <a:xfrm flipH="1">
                <a:off x="6639822" y="2101148"/>
                <a:ext cx="1555632" cy="1848015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21395" extrusionOk="0">
                    <a:moveTo>
                      <a:pt x="18010" y="0"/>
                    </a:moveTo>
                    <a:cubicBezTo>
                      <a:pt x="17419" y="1354"/>
                      <a:pt x="14532" y="3507"/>
                      <a:pt x="11140" y="3579"/>
                    </a:cubicBezTo>
                    <a:cubicBezTo>
                      <a:pt x="11030" y="3581"/>
                      <a:pt x="10923" y="3582"/>
                      <a:pt x="10818" y="3582"/>
                    </a:cubicBezTo>
                    <a:cubicBezTo>
                      <a:pt x="9139" y="3582"/>
                      <a:pt x="8142" y="3328"/>
                      <a:pt x="7317" y="3328"/>
                    </a:cubicBezTo>
                    <a:cubicBezTo>
                      <a:pt x="6606" y="3328"/>
                      <a:pt x="6023" y="3517"/>
                      <a:pt x="5243" y="4220"/>
                    </a:cubicBezTo>
                    <a:cubicBezTo>
                      <a:pt x="3493" y="5790"/>
                      <a:pt x="4062" y="12206"/>
                      <a:pt x="4559" y="15209"/>
                    </a:cubicBezTo>
                    <a:cubicBezTo>
                      <a:pt x="4689" y="16001"/>
                      <a:pt x="4833" y="16692"/>
                      <a:pt x="4941" y="17297"/>
                    </a:cubicBezTo>
                    <a:cubicBezTo>
                      <a:pt x="5229" y="18975"/>
                      <a:pt x="5243" y="19997"/>
                      <a:pt x="3932" y="20746"/>
                    </a:cubicBezTo>
                    <a:cubicBezTo>
                      <a:pt x="3569" y="20954"/>
                      <a:pt x="3186" y="21036"/>
                      <a:pt x="2806" y="21036"/>
                    </a:cubicBezTo>
                    <a:cubicBezTo>
                      <a:pt x="1553" y="21036"/>
                      <a:pt x="338" y="20137"/>
                      <a:pt x="1" y="19860"/>
                    </a:cubicBezTo>
                    <a:lnTo>
                      <a:pt x="1" y="19860"/>
                    </a:lnTo>
                    <a:cubicBezTo>
                      <a:pt x="914" y="20638"/>
                      <a:pt x="2195" y="21394"/>
                      <a:pt x="3913" y="21394"/>
                    </a:cubicBezTo>
                    <a:cubicBezTo>
                      <a:pt x="3929" y="21394"/>
                      <a:pt x="3945" y="21394"/>
                      <a:pt x="3961" y="21394"/>
                    </a:cubicBezTo>
                    <a:cubicBezTo>
                      <a:pt x="6309" y="21380"/>
                      <a:pt x="8757" y="20487"/>
                      <a:pt x="10420" y="18269"/>
                    </a:cubicBezTo>
                    <a:cubicBezTo>
                      <a:pt x="11148" y="17297"/>
                      <a:pt x="11724" y="16073"/>
                      <a:pt x="12076" y="14560"/>
                    </a:cubicBezTo>
                    <a:cubicBezTo>
                      <a:pt x="13200" y="9729"/>
                      <a:pt x="12653" y="4508"/>
                      <a:pt x="12653" y="4508"/>
                    </a:cubicBezTo>
                    <a:cubicBezTo>
                      <a:pt x="16397" y="3522"/>
                      <a:pt x="17679" y="1304"/>
                      <a:pt x="18010" y="0"/>
                    </a:cubicBezTo>
                    <a:close/>
                  </a:path>
                </a:pathLst>
              </a:custGeom>
              <a:solidFill>
                <a:srgbClr val="FFFFFF">
                  <a:alpha val="5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81;p33"/>
              <p:cNvSpPr/>
              <p:nvPr/>
            </p:nvSpPr>
            <p:spPr>
              <a:xfrm flipH="1">
                <a:off x="7295326" y="2221813"/>
                <a:ext cx="1170568" cy="1727348"/>
              </a:xfrm>
              <a:custGeom>
                <a:avLst/>
                <a:gdLst/>
                <a:ahLst/>
                <a:cxnLst/>
                <a:rect l="l" t="t" r="r" b="b"/>
                <a:pathLst>
                  <a:path w="13552" h="19998" extrusionOk="0">
                    <a:moveTo>
                      <a:pt x="9324" y="0"/>
                    </a:moveTo>
                    <a:lnTo>
                      <a:pt x="9324" y="0"/>
                    </a:lnTo>
                    <a:cubicBezTo>
                      <a:pt x="8468" y="526"/>
                      <a:pt x="7668" y="1239"/>
                      <a:pt x="7042" y="2211"/>
                    </a:cubicBezTo>
                    <a:cubicBezTo>
                      <a:pt x="6991" y="2276"/>
                      <a:pt x="6955" y="2348"/>
                      <a:pt x="6912" y="2420"/>
                    </a:cubicBezTo>
                    <a:cubicBezTo>
                      <a:pt x="6833" y="2549"/>
                      <a:pt x="6754" y="2686"/>
                      <a:pt x="6682" y="2830"/>
                    </a:cubicBezTo>
                    <a:cubicBezTo>
                      <a:pt x="6639" y="2910"/>
                      <a:pt x="6603" y="2982"/>
                      <a:pt x="6567" y="3068"/>
                    </a:cubicBezTo>
                    <a:cubicBezTo>
                      <a:pt x="6523" y="3154"/>
                      <a:pt x="6480" y="3248"/>
                      <a:pt x="6437" y="3342"/>
                    </a:cubicBezTo>
                    <a:cubicBezTo>
                      <a:pt x="6394" y="3450"/>
                      <a:pt x="6351" y="3558"/>
                      <a:pt x="6307" y="3666"/>
                    </a:cubicBezTo>
                    <a:cubicBezTo>
                      <a:pt x="6271" y="3759"/>
                      <a:pt x="6243" y="3846"/>
                      <a:pt x="6207" y="3939"/>
                    </a:cubicBezTo>
                    <a:cubicBezTo>
                      <a:pt x="4982" y="7352"/>
                      <a:pt x="5062" y="12011"/>
                      <a:pt x="5551" y="14258"/>
                    </a:cubicBezTo>
                    <a:cubicBezTo>
                      <a:pt x="6070" y="16634"/>
                      <a:pt x="6595" y="17361"/>
                      <a:pt x="5342" y="17938"/>
                    </a:cubicBezTo>
                    <a:cubicBezTo>
                      <a:pt x="5154" y="18024"/>
                      <a:pt x="4960" y="18062"/>
                      <a:pt x="4765" y="18062"/>
                    </a:cubicBezTo>
                    <a:cubicBezTo>
                      <a:pt x="3662" y="18062"/>
                      <a:pt x="2513" y="16859"/>
                      <a:pt x="2030" y="16505"/>
                    </a:cubicBezTo>
                    <a:cubicBezTo>
                      <a:pt x="1844" y="16370"/>
                      <a:pt x="1579" y="16289"/>
                      <a:pt x="1303" y="16289"/>
                    </a:cubicBezTo>
                    <a:cubicBezTo>
                      <a:pt x="724" y="16289"/>
                      <a:pt x="96" y="16644"/>
                      <a:pt x="43" y="17599"/>
                    </a:cubicBezTo>
                    <a:cubicBezTo>
                      <a:pt x="1" y="18345"/>
                      <a:pt x="152" y="18640"/>
                      <a:pt x="303" y="18640"/>
                    </a:cubicBezTo>
                    <a:cubicBezTo>
                      <a:pt x="436" y="18640"/>
                      <a:pt x="568" y="18411"/>
                      <a:pt x="568" y="18060"/>
                    </a:cubicBezTo>
                    <a:cubicBezTo>
                      <a:pt x="568" y="17426"/>
                      <a:pt x="790" y="16792"/>
                      <a:pt x="1208" y="16792"/>
                    </a:cubicBezTo>
                    <a:cubicBezTo>
                      <a:pt x="1284" y="16792"/>
                      <a:pt x="1366" y="16812"/>
                      <a:pt x="1454" y="16857"/>
                    </a:cubicBezTo>
                    <a:cubicBezTo>
                      <a:pt x="1720" y="16994"/>
                      <a:pt x="2225" y="17686"/>
                      <a:pt x="3031" y="18391"/>
                    </a:cubicBezTo>
                    <a:cubicBezTo>
                      <a:pt x="3038" y="18391"/>
                      <a:pt x="3045" y="18398"/>
                      <a:pt x="3053" y="18406"/>
                    </a:cubicBezTo>
                    <a:cubicBezTo>
                      <a:pt x="3060" y="18413"/>
                      <a:pt x="3081" y="18427"/>
                      <a:pt x="3096" y="18442"/>
                    </a:cubicBezTo>
                    <a:cubicBezTo>
                      <a:pt x="3110" y="18449"/>
                      <a:pt x="3117" y="18456"/>
                      <a:pt x="3132" y="18463"/>
                    </a:cubicBezTo>
                    <a:cubicBezTo>
                      <a:pt x="4045" y="19241"/>
                      <a:pt x="5326" y="19997"/>
                      <a:pt x="7044" y="19997"/>
                    </a:cubicBezTo>
                    <a:cubicBezTo>
                      <a:pt x="7060" y="19997"/>
                      <a:pt x="7076" y="19997"/>
                      <a:pt x="7092" y="19997"/>
                    </a:cubicBezTo>
                    <a:cubicBezTo>
                      <a:pt x="9440" y="19983"/>
                      <a:pt x="11888" y="19090"/>
                      <a:pt x="13551" y="16872"/>
                    </a:cubicBezTo>
                    <a:lnTo>
                      <a:pt x="13551" y="16872"/>
                    </a:lnTo>
                    <a:cubicBezTo>
                      <a:pt x="12576" y="17500"/>
                      <a:pt x="11674" y="17764"/>
                      <a:pt x="10889" y="17764"/>
                    </a:cubicBezTo>
                    <a:cubicBezTo>
                      <a:pt x="9521" y="17764"/>
                      <a:pt x="8506" y="16965"/>
                      <a:pt x="8072" y="15900"/>
                    </a:cubicBezTo>
                    <a:cubicBezTo>
                      <a:pt x="8007" y="15741"/>
                      <a:pt x="7949" y="15583"/>
                      <a:pt x="7913" y="15417"/>
                    </a:cubicBezTo>
                    <a:cubicBezTo>
                      <a:pt x="7395" y="13156"/>
                      <a:pt x="6034" y="9081"/>
                      <a:pt x="6768" y="5603"/>
                    </a:cubicBezTo>
                    <a:cubicBezTo>
                      <a:pt x="7279" y="3140"/>
                      <a:pt x="8604" y="1030"/>
                      <a:pt x="9324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82;p33"/>
              <p:cNvSpPr/>
              <p:nvPr/>
            </p:nvSpPr>
            <p:spPr>
              <a:xfrm flipH="1">
                <a:off x="7154203" y="2947535"/>
                <a:ext cx="279167" cy="723227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8373" extrusionOk="0">
                    <a:moveTo>
                      <a:pt x="512" y="1"/>
                    </a:moveTo>
                    <a:cubicBezTo>
                      <a:pt x="0" y="1"/>
                      <a:pt x="107" y="6441"/>
                      <a:pt x="107" y="7656"/>
                    </a:cubicBezTo>
                    <a:cubicBezTo>
                      <a:pt x="107" y="8128"/>
                      <a:pt x="302" y="8372"/>
                      <a:pt x="587" y="8372"/>
                    </a:cubicBezTo>
                    <a:cubicBezTo>
                      <a:pt x="1045" y="8372"/>
                      <a:pt x="1734" y="7738"/>
                      <a:pt x="2209" y="6396"/>
                    </a:cubicBezTo>
                    <a:cubicBezTo>
                      <a:pt x="2987" y="4214"/>
                      <a:pt x="3232" y="707"/>
                      <a:pt x="2987" y="283"/>
                    </a:cubicBezTo>
                    <a:cubicBezTo>
                      <a:pt x="2896" y="128"/>
                      <a:pt x="2750" y="92"/>
                      <a:pt x="2521" y="92"/>
                    </a:cubicBezTo>
                    <a:cubicBezTo>
                      <a:pt x="2320" y="92"/>
                      <a:pt x="2055" y="120"/>
                      <a:pt x="1710" y="120"/>
                    </a:cubicBezTo>
                    <a:cubicBezTo>
                      <a:pt x="1389" y="120"/>
                      <a:pt x="998" y="96"/>
                      <a:pt x="524" y="2"/>
                    </a:cubicBezTo>
                    <a:cubicBezTo>
                      <a:pt x="520" y="1"/>
                      <a:pt x="516" y="1"/>
                      <a:pt x="512" y="1"/>
                    </a:cubicBezTo>
                    <a:close/>
                  </a:path>
                </a:pathLst>
              </a:custGeom>
              <a:solidFill>
                <a:srgbClr val="AF77B2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83;p33"/>
              <p:cNvSpPr/>
              <p:nvPr/>
            </p:nvSpPr>
            <p:spPr>
              <a:xfrm flipH="1">
                <a:off x="7873786" y="2465650"/>
                <a:ext cx="608692" cy="563604"/>
              </a:xfrm>
              <a:custGeom>
                <a:avLst/>
                <a:gdLst/>
                <a:ahLst/>
                <a:cxnLst/>
                <a:rect l="l" t="t" r="r" b="b"/>
                <a:pathLst>
                  <a:path w="7047" h="6525" extrusionOk="0">
                    <a:moveTo>
                      <a:pt x="7047" y="0"/>
                    </a:moveTo>
                    <a:cubicBezTo>
                      <a:pt x="7046" y="0"/>
                      <a:pt x="4101" y="915"/>
                      <a:pt x="2085" y="2988"/>
                    </a:cubicBezTo>
                    <a:cubicBezTo>
                      <a:pt x="1178" y="3925"/>
                      <a:pt x="631" y="4717"/>
                      <a:pt x="343" y="5293"/>
                    </a:cubicBezTo>
                    <a:cubicBezTo>
                      <a:pt x="1" y="5963"/>
                      <a:pt x="10" y="6347"/>
                      <a:pt x="196" y="6347"/>
                    </a:cubicBezTo>
                    <a:cubicBezTo>
                      <a:pt x="206" y="6347"/>
                      <a:pt x="217" y="6346"/>
                      <a:pt x="227" y="6344"/>
                    </a:cubicBezTo>
                    <a:cubicBezTo>
                      <a:pt x="474" y="6295"/>
                      <a:pt x="1775" y="5851"/>
                      <a:pt x="3167" y="5851"/>
                    </a:cubicBezTo>
                    <a:cubicBezTo>
                      <a:pt x="4010" y="5851"/>
                      <a:pt x="4887" y="6014"/>
                      <a:pt x="5585" y="6524"/>
                    </a:cubicBezTo>
                    <a:cubicBezTo>
                      <a:pt x="5585" y="6524"/>
                      <a:pt x="5786" y="6099"/>
                      <a:pt x="6967" y="403"/>
                    </a:cubicBezTo>
                    <a:cubicBezTo>
                      <a:pt x="6996" y="267"/>
                      <a:pt x="7018" y="137"/>
                      <a:pt x="7047" y="0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84;p33"/>
              <p:cNvSpPr/>
              <p:nvPr/>
            </p:nvSpPr>
            <p:spPr>
              <a:xfrm flipH="1">
                <a:off x="7880609" y="2500459"/>
                <a:ext cx="601868" cy="528794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6122" extrusionOk="0">
                    <a:moveTo>
                      <a:pt x="6967" y="0"/>
                    </a:moveTo>
                    <a:cubicBezTo>
                      <a:pt x="5441" y="1549"/>
                      <a:pt x="5657" y="2679"/>
                      <a:pt x="4814" y="3406"/>
                    </a:cubicBezTo>
                    <a:cubicBezTo>
                      <a:pt x="3929" y="4177"/>
                      <a:pt x="2561" y="4033"/>
                      <a:pt x="1610" y="4710"/>
                    </a:cubicBezTo>
                    <a:cubicBezTo>
                      <a:pt x="1344" y="4899"/>
                      <a:pt x="1072" y="4967"/>
                      <a:pt x="820" y="4967"/>
                    </a:cubicBezTo>
                    <a:cubicBezTo>
                      <a:pt x="649" y="4967"/>
                      <a:pt x="488" y="4936"/>
                      <a:pt x="343" y="4890"/>
                    </a:cubicBezTo>
                    <a:cubicBezTo>
                      <a:pt x="1" y="5560"/>
                      <a:pt x="10" y="5944"/>
                      <a:pt x="196" y="5944"/>
                    </a:cubicBezTo>
                    <a:cubicBezTo>
                      <a:pt x="206" y="5944"/>
                      <a:pt x="217" y="5943"/>
                      <a:pt x="227" y="5941"/>
                    </a:cubicBezTo>
                    <a:cubicBezTo>
                      <a:pt x="474" y="5892"/>
                      <a:pt x="1775" y="5448"/>
                      <a:pt x="3167" y="5448"/>
                    </a:cubicBezTo>
                    <a:cubicBezTo>
                      <a:pt x="4010" y="5448"/>
                      <a:pt x="4887" y="5611"/>
                      <a:pt x="5585" y="6121"/>
                    </a:cubicBezTo>
                    <a:cubicBezTo>
                      <a:pt x="5585" y="6121"/>
                      <a:pt x="5786" y="5696"/>
                      <a:pt x="6967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85;p33"/>
              <p:cNvSpPr/>
              <p:nvPr/>
            </p:nvSpPr>
            <p:spPr>
              <a:xfrm flipH="1">
                <a:off x="6815786" y="2916526"/>
                <a:ext cx="307412" cy="279081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3231" extrusionOk="0">
                    <a:moveTo>
                      <a:pt x="210" y="1"/>
                    </a:moveTo>
                    <a:lnTo>
                      <a:pt x="102" y="1398"/>
                    </a:lnTo>
                    <a:lnTo>
                      <a:pt x="1" y="2715"/>
                    </a:lnTo>
                    <a:cubicBezTo>
                      <a:pt x="230" y="2683"/>
                      <a:pt x="454" y="2669"/>
                      <a:pt x="669" y="2669"/>
                    </a:cubicBezTo>
                    <a:cubicBezTo>
                      <a:pt x="2032" y="2669"/>
                      <a:pt x="3077" y="3231"/>
                      <a:pt x="3343" y="3231"/>
                    </a:cubicBezTo>
                    <a:cubicBezTo>
                      <a:pt x="3370" y="3231"/>
                      <a:pt x="3389" y="3225"/>
                      <a:pt x="3400" y="3212"/>
                    </a:cubicBezTo>
                    <a:cubicBezTo>
                      <a:pt x="3493" y="3097"/>
                      <a:pt x="3558" y="2903"/>
                      <a:pt x="3306" y="2427"/>
                    </a:cubicBezTo>
                    <a:cubicBezTo>
                      <a:pt x="3212" y="2240"/>
                      <a:pt x="3061" y="2010"/>
                      <a:pt x="2845" y="1722"/>
                    </a:cubicBezTo>
                    <a:cubicBezTo>
                      <a:pt x="2089" y="706"/>
                      <a:pt x="210" y="1"/>
                      <a:pt x="210" y="1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86;p33"/>
              <p:cNvSpPr/>
              <p:nvPr/>
            </p:nvSpPr>
            <p:spPr>
              <a:xfrm flipH="1">
                <a:off x="6815786" y="3037192"/>
                <a:ext cx="307412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1834" extrusionOk="0">
                    <a:moveTo>
                      <a:pt x="102" y="1"/>
                    </a:moveTo>
                    <a:lnTo>
                      <a:pt x="1" y="1318"/>
                    </a:lnTo>
                    <a:cubicBezTo>
                      <a:pt x="230" y="1286"/>
                      <a:pt x="454" y="1272"/>
                      <a:pt x="669" y="1272"/>
                    </a:cubicBezTo>
                    <a:cubicBezTo>
                      <a:pt x="2032" y="1272"/>
                      <a:pt x="3077" y="1834"/>
                      <a:pt x="3343" y="1834"/>
                    </a:cubicBezTo>
                    <a:cubicBezTo>
                      <a:pt x="3370" y="1834"/>
                      <a:pt x="3389" y="1828"/>
                      <a:pt x="3400" y="1815"/>
                    </a:cubicBezTo>
                    <a:cubicBezTo>
                      <a:pt x="3493" y="1700"/>
                      <a:pt x="3558" y="1506"/>
                      <a:pt x="3306" y="1030"/>
                    </a:cubicBezTo>
                    <a:cubicBezTo>
                      <a:pt x="3258" y="1038"/>
                      <a:pt x="3208" y="1042"/>
                      <a:pt x="3156" y="1042"/>
                    </a:cubicBezTo>
                    <a:cubicBezTo>
                      <a:pt x="2809" y="1042"/>
                      <a:pt x="2356" y="878"/>
                      <a:pt x="1592" y="584"/>
                    </a:cubicBezTo>
                    <a:cubicBezTo>
                      <a:pt x="1059" y="375"/>
                      <a:pt x="555" y="166"/>
                      <a:pt x="102" y="1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87;p33"/>
              <p:cNvSpPr/>
              <p:nvPr/>
            </p:nvSpPr>
            <p:spPr>
              <a:xfrm flipH="1">
                <a:off x="6805857" y="2173875"/>
                <a:ext cx="20644" cy="2064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116" y="1"/>
                    </a:moveTo>
                    <a:cubicBezTo>
                      <a:pt x="51" y="1"/>
                      <a:pt x="1" y="59"/>
                      <a:pt x="1" y="123"/>
                    </a:cubicBezTo>
                    <a:cubicBezTo>
                      <a:pt x="1" y="188"/>
                      <a:pt x="51" y="239"/>
                      <a:pt x="116" y="239"/>
                    </a:cubicBezTo>
                    <a:cubicBezTo>
                      <a:pt x="181" y="239"/>
                      <a:pt x="238" y="188"/>
                      <a:pt x="238" y="123"/>
                    </a:cubicBezTo>
                    <a:cubicBezTo>
                      <a:pt x="238" y="59"/>
                      <a:pt x="181" y="1"/>
                      <a:pt x="116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88;p33"/>
              <p:cNvSpPr/>
              <p:nvPr/>
            </p:nvSpPr>
            <p:spPr>
              <a:xfrm flipH="1">
                <a:off x="7732570" y="2412788"/>
                <a:ext cx="136301" cy="107106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240" extrusionOk="0">
                    <a:moveTo>
                      <a:pt x="130" y="0"/>
                    </a:moveTo>
                    <a:cubicBezTo>
                      <a:pt x="79" y="65"/>
                      <a:pt x="43" y="137"/>
                      <a:pt x="0" y="209"/>
                    </a:cubicBezTo>
                    <a:cubicBezTo>
                      <a:pt x="611" y="1179"/>
                      <a:pt x="1360" y="1240"/>
                      <a:pt x="1538" y="1240"/>
                    </a:cubicBezTo>
                    <a:cubicBezTo>
                      <a:pt x="1563" y="1240"/>
                      <a:pt x="1577" y="1239"/>
                      <a:pt x="1577" y="1239"/>
                    </a:cubicBezTo>
                    <a:cubicBezTo>
                      <a:pt x="727" y="886"/>
                      <a:pt x="310" y="324"/>
                      <a:pt x="130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89;p33"/>
              <p:cNvSpPr/>
              <p:nvPr/>
            </p:nvSpPr>
            <p:spPr>
              <a:xfrm flipH="1">
                <a:off x="7761246" y="2466254"/>
                <a:ext cx="137511" cy="11151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291" extrusionOk="0">
                    <a:moveTo>
                      <a:pt x="116" y="0"/>
                    </a:moveTo>
                    <a:cubicBezTo>
                      <a:pt x="73" y="80"/>
                      <a:pt x="37" y="152"/>
                      <a:pt x="1" y="238"/>
                    </a:cubicBezTo>
                    <a:cubicBezTo>
                      <a:pt x="613" y="1230"/>
                      <a:pt x="1375" y="1290"/>
                      <a:pt x="1553" y="1290"/>
                    </a:cubicBezTo>
                    <a:cubicBezTo>
                      <a:pt x="1578" y="1290"/>
                      <a:pt x="1592" y="1289"/>
                      <a:pt x="1592" y="1289"/>
                    </a:cubicBezTo>
                    <a:cubicBezTo>
                      <a:pt x="692" y="915"/>
                      <a:pt x="281" y="310"/>
                      <a:pt x="116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90;p33"/>
              <p:cNvSpPr/>
              <p:nvPr/>
            </p:nvSpPr>
            <p:spPr>
              <a:xfrm flipH="1">
                <a:off x="7791650" y="2538377"/>
                <a:ext cx="138202" cy="115917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342" extrusionOk="0">
                    <a:moveTo>
                      <a:pt x="101" y="1"/>
                    </a:moveTo>
                    <a:cubicBezTo>
                      <a:pt x="65" y="94"/>
                      <a:pt x="37" y="181"/>
                      <a:pt x="1" y="274"/>
                    </a:cubicBezTo>
                    <a:cubicBezTo>
                      <a:pt x="614" y="1280"/>
                      <a:pt x="1383" y="1341"/>
                      <a:pt x="1561" y="1341"/>
                    </a:cubicBezTo>
                    <a:cubicBezTo>
                      <a:pt x="1586" y="1341"/>
                      <a:pt x="1599" y="1340"/>
                      <a:pt x="1599" y="1340"/>
                    </a:cubicBezTo>
                    <a:cubicBezTo>
                      <a:pt x="656" y="944"/>
                      <a:pt x="245" y="296"/>
                      <a:pt x="101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91;p33"/>
              <p:cNvSpPr/>
              <p:nvPr/>
            </p:nvSpPr>
            <p:spPr>
              <a:xfrm flipH="1">
                <a:off x="7571483" y="2251699"/>
                <a:ext cx="40510" cy="6538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757" extrusionOk="0">
                    <a:moveTo>
                      <a:pt x="231" y="0"/>
                    </a:moveTo>
                    <a:cubicBezTo>
                      <a:pt x="101" y="0"/>
                      <a:pt x="0" y="166"/>
                      <a:pt x="0" y="374"/>
                    </a:cubicBezTo>
                    <a:cubicBezTo>
                      <a:pt x="0" y="583"/>
                      <a:pt x="101" y="756"/>
                      <a:pt x="231" y="756"/>
                    </a:cubicBezTo>
                    <a:cubicBezTo>
                      <a:pt x="360" y="756"/>
                      <a:pt x="468" y="583"/>
                      <a:pt x="468" y="374"/>
                    </a:cubicBezTo>
                    <a:cubicBezTo>
                      <a:pt x="468" y="166"/>
                      <a:pt x="360" y="0"/>
                      <a:pt x="231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92;p33"/>
              <p:cNvSpPr/>
              <p:nvPr/>
            </p:nvSpPr>
            <p:spPr>
              <a:xfrm flipH="1">
                <a:off x="7119311" y="2209375"/>
                <a:ext cx="40510" cy="6538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757" extrusionOk="0">
                    <a:moveTo>
                      <a:pt x="230" y="0"/>
                    </a:moveTo>
                    <a:cubicBezTo>
                      <a:pt x="101" y="0"/>
                      <a:pt x="0" y="166"/>
                      <a:pt x="0" y="375"/>
                    </a:cubicBezTo>
                    <a:cubicBezTo>
                      <a:pt x="0" y="584"/>
                      <a:pt x="101" y="756"/>
                      <a:pt x="230" y="756"/>
                    </a:cubicBezTo>
                    <a:cubicBezTo>
                      <a:pt x="360" y="756"/>
                      <a:pt x="468" y="584"/>
                      <a:pt x="468" y="375"/>
                    </a:cubicBezTo>
                    <a:cubicBezTo>
                      <a:pt x="468" y="166"/>
                      <a:pt x="360" y="0"/>
                      <a:pt x="230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93;p33"/>
              <p:cNvSpPr/>
              <p:nvPr/>
            </p:nvSpPr>
            <p:spPr>
              <a:xfrm flipH="1">
                <a:off x="7527602" y="2189596"/>
                <a:ext cx="156600" cy="62363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722" extrusionOk="0">
                    <a:moveTo>
                      <a:pt x="1431" y="1"/>
                    </a:moveTo>
                    <a:cubicBezTo>
                      <a:pt x="1290" y="1"/>
                      <a:pt x="1122" y="22"/>
                      <a:pt x="966" y="64"/>
                    </a:cubicBezTo>
                    <a:cubicBezTo>
                      <a:pt x="555" y="165"/>
                      <a:pt x="1" y="661"/>
                      <a:pt x="210" y="719"/>
                    </a:cubicBezTo>
                    <a:cubicBezTo>
                      <a:pt x="218" y="721"/>
                      <a:pt x="227" y="722"/>
                      <a:pt x="235" y="722"/>
                    </a:cubicBezTo>
                    <a:cubicBezTo>
                      <a:pt x="397" y="722"/>
                      <a:pt x="604" y="419"/>
                      <a:pt x="966" y="323"/>
                    </a:cubicBezTo>
                    <a:cubicBezTo>
                      <a:pt x="1304" y="229"/>
                      <a:pt x="1643" y="352"/>
                      <a:pt x="1751" y="165"/>
                    </a:cubicBezTo>
                    <a:cubicBezTo>
                      <a:pt x="1812" y="54"/>
                      <a:pt x="1655" y="1"/>
                      <a:pt x="1431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94;p33"/>
              <p:cNvSpPr/>
              <p:nvPr/>
            </p:nvSpPr>
            <p:spPr>
              <a:xfrm flipH="1">
                <a:off x="7052887" y="2129738"/>
                <a:ext cx="167310" cy="5476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634" extrusionOk="0">
                    <a:moveTo>
                      <a:pt x="868" y="1"/>
                    </a:moveTo>
                    <a:cubicBezTo>
                      <a:pt x="865" y="1"/>
                      <a:pt x="861" y="1"/>
                      <a:pt x="857" y="1"/>
                    </a:cubicBezTo>
                    <a:cubicBezTo>
                      <a:pt x="440" y="1"/>
                      <a:pt x="1" y="166"/>
                      <a:pt x="130" y="325"/>
                    </a:cubicBezTo>
                    <a:cubicBezTo>
                      <a:pt x="167" y="369"/>
                      <a:pt x="209" y="386"/>
                      <a:pt x="257" y="386"/>
                    </a:cubicBezTo>
                    <a:cubicBezTo>
                      <a:pt x="390" y="386"/>
                      <a:pt x="575" y="265"/>
                      <a:pt x="865" y="260"/>
                    </a:cubicBezTo>
                    <a:cubicBezTo>
                      <a:pt x="868" y="260"/>
                      <a:pt x="871" y="260"/>
                      <a:pt x="874" y="260"/>
                    </a:cubicBezTo>
                    <a:cubicBezTo>
                      <a:pt x="1239" y="260"/>
                      <a:pt x="1535" y="634"/>
                      <a:pt x="1707" y="634"/>
                    </a:cubicBezTo>
                    <a:cubicBezTo>
                      <a:pt x="1720" y="634"/>
                      <a:pt x="1732" y="632"/>
                      <a:pt x="1743" y="627"/>
                    </a:cubicBezTo>
                    <a:cubicBezTo>
                      <a:pt x="1936" y="541"/>
                      <a:pt x="1419" y="1"/>
                      <a:pt x="868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95;p33"/>
              <p:cNvSpPr/>
              <p:nvPr/>
            </p:nvSpPr>
            <p:spPr>
              <a:xfrm flipH="1">
                <a:off x="7129324" y="2465650"/>
                <a:ext cx="474032" cy="384892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4456" extrusionOk="0">
                    <a:moveTo>
                      <a:pt x="131" y="0"/>
                    </a:moveTo>
                    <a:lnTo>
                      <a:pt x="131" y="0"/>
                    </a:lnTo>
                    <a:cubicBezTo>
                      <a:pt x="131" y="0"/>
                      <a:pt x="1" y="1764"/>
                      <a:pt x="865" y="3104"/>
                    </a:cubicBezTo>
                    <a:cubicBezTo>
                      <a:pt x="1009" y="3327"/>
                      <a:pt x="1182" y="3543"/>
                      <a:pt x="1383" y="3730"/>
                    </a:cubicBezTo>
                    <a:cubicBezTo>
                      <a:pt x="1412" y="3752"/>
                      <a:pt x="1434" y="3773"/>
                      <a:pt x="1455" y="3795"/>
                    </a:cubicBezTo>
                    <a:cubicBezTo>
                      <a:pt x="1758" y="4054"/>
                      <a:pt x="2104" y="4227"/>
                      <a:pt x="2464" y="4328"/>
                    </a:cubicBezTo>
                    <a:cubicBezTo>
                      <a:pt x="2744" y="4407"/>
                      <a:pt x="3032" y="4443"/>
                      <a:pt x="3313" y="4450"/>
                    </a:cubicBezTo>
                    <a:cubicBezTo>
                      <a:pt x="3378" y="4454"/>
                      <a:pt x="3443" y="4456"/>
                      <a:pt x="3508" y="4456"/>
                    </a:cubicBezTo>
                    <a:cubicBezTo>
                      <a:pt x="3573" y="4456"/>
                      <a:pt x="3637" y="4454"/>
                      <a:pt x="3702" y="4450"/>
                    </a:cubicBezTo>
                    <a:cubicBezTo>
                      <a:pt x="3911" y="4436"/>
                      <a:pt x="4120" y="4407"/>
                      <a:pt x="4314" y="4371"/>
                    </a:cubicBezTo>
                    <a:cubicBezTo>
                      <a:pt x="4609" y="4313"/>
                      <a:pt x="4869" y="4234"/>
                      <a:pt x="5070" y="4155"/>
                    </a:cubicBezTo>
                    <a:cubicBezTo>
                      <a:pt x="5221" y="4097"/>
                      <a:pt x="5344" y="4033"/>
                      <a:pt x="5416" y="3982"/>
                    </a:cubicBezTo>
                    <a:cubicBezTo>
                      <a:pt x="5452" y="3961"/>
                      <a:pt x="5474" y="3939"/>
                      <a:pt x="5488" y="3917"/>
                    </a:cubicBezTo>
                    <a:cubicBezTo>
                      <a:pt x="5488" y="3917"/>
                      <a:pt x="5279" y="3910"/>
                      <a:pt x="5005" y="3831"/>
                    </a:cubicBezTo>
                    <a:cubicBezTo>
                      <a:pt x="4833" y="3788"/>
                      <a:pt x="4624" y="3716"/>
                      <a:pt x="4429" y="3608"/>
                    </a:cubicBezTo>
                    <a:cubicBezTo>
                      <a:pt x="3832" y="3276"/>
                      <a:pt x="3248" y="2607"/>
                      <a:pt x="3472" y="1231"/>
                    </a:cubicBezTo>
                    <a:cubicBezTo>
                      <a:pt x="3479" y="1188"/>
                      <a:pt x="3486" y="1138"/>
                      <a:pt x="3493" y="1087"/>
                    </a:cubicBezTo>
                    <a:cubicBezTo>
                      <a:pt x="3522" y="943"/>
                      <a:pt x="3558" y="785"/>
                      <a:pt x="3609" y="627"/>
                    </a:cubicBezTo>
                    <a:lnTo>
                      <a:pt x="3609" y="627"/>
                    </a:lnTo>
                    <a:cubicBezTo>
                      <a:pt x="3608" y="627"/>
                      <a:pt x="3392" y="670"/>
                      <a:pt x="3061" y="706"/>
                    </a:cubicBezTo>
                    <a:cubicBezTo>
                      <a:pt x="2883" y="724"/>
                      <a:pt x="2672" y="736"/>
                      <a:pt x="2438" y="736"/>
                    </a:cubicBezTo>
                    <a:cubicBezTo>
                      <a:pt x="2387" y="736"/>
                      <a:pt x="2336" y="736"/>
                      <a:pt x="2284" y="735"/>
                    </a:cubicBezTo>
                    <a:cubicBezTo>
                      <a:pt x="2010" y="727"/>
                      <a:pt x="1722" y="699"/>
                      <a:pt x="1427" y="634"/>
                    </a:cubicBezTo>
                    <a:cubicBezTo>
                      <a:pt x="1146" y="576"/>
                      <a:pt x="865" y="483"/>
                      <a:pt x="606" y="339"/>
                    </a:cubicBezTo>
                    <a:cubicBezTo>
                      <a:pt x="433" y="252"/>
                      <a:pt x="275" y="137"/>
                      <a:pt x="131" y="0"/>
                    </a:cubicBezTo>
                    <a:close/>
                  </a:path>
                </a:pathLst>
              </a:custGeom>
              <a:solidFill>
                <a:srgbClr val="E7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96;p33"/>
              <p:cNvSpPr/>
              <p:nvPr/>
            </p:nvSpPr>
            <p:spPr>
              <a:xfrm flipH="1">
                <a:off x="7283505" y="2465650"/>
                <a:ext cx="319850" cy="384892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4456" extrusionOk="0">
                    <a:moveTo>
                      <a:pt x="131" y="0"/>
                    </a:moveTo>
                    <a:lnTo>
                      <a:pt x="131" y="0"/>
                    </a:lnTo>
                    <a:cubicBezTo>
                      <a:pt x="131" y="0"/>
                      <a:pt x="1" y="1764"/>
                      <a:pt x="865" y="3104"/>
                    </a:cubicBezTo>
                    <a:cubicBezTo>
                      <a:pt x="1009" y="3327"/>
                      <a:pt x="1182" y="3543"/>
                      <a:pt x="1383" y="3730"/>
                    </a:cubicBezTo>
                    <a:cubicBezTo>
                      <a:pt x="1412" y="3752"/>
                      <a:pt x="1434" y="3773"/>
                      <a:pt x="1455" y="3795"/>
                    </a:cubicBezTo>
                    <a:cubicBezTo>
                      <a:pt x="1758" y="4054"/>
                      <a:pt x="2104" y="4227"/>
                      <a:pt x="2464" y="4328"/>
                    </a:cubicBezTo>
                    <a:cubicBezTo>
                      <a:pt x="2744" y="4407"/>
                      <a:pt x="3032" y="4443"/>
                      <a:pt x="3313" y="4450"/>
                    </a:cubicBezTo>
                    <a:cubicBezTo>
                      <a:pt x="3378" y="4454"/>
                      <a:pt x="3443" y="4456"/>
                      <a:pt x="3508" y="4456"/>
                    </a:cubicBezTo>
                    <a:cubicBezTo>
                      <a:pt x="3573" y="4456"/>
                      <a:pt x="3637" y="4454"/>
                      <a:pt x="3702" y="4450"/>
                    </a:cubicBezTo>
                    <a:cubicBezTo>
                      <a:pt x="3601" y="3989"/>
                      <a:pt x="3335" y="3060"/>
                      <a:pt x="2752" y="2700"/>
                    </a:cubicBezTo>
                    <a:cubicBezTo>
                      <a:pt x="1967" y="2211"/>
                      <a:pt x="1729" y="1721"/>
                      <a:pt x="1967" y="1354"/>
                    </a:cubicBezTo>
                    <a:cubicBezTo>
                      <a:pt x="2104" y="1131"/>
                      <a:pt x="2845" y="1145"/>
                      <a:pt x="3493" y="1087"/>
                    </a:cubicBezTo>
                    <a:cubicBezTo>
                      <a:pt x="3522" y="943"/>
                      <a:pt x="3558" y="785"/>
                      <a:pt x="3609" y="627"/>
                    </a:cubicBezTo>
                    <a:lnTo>
                      <a:pt x="3609" y="627"/>
                    </a:lnTo>
                    <a:cubicBezTo>
                      <a:pt x="3608" y="627"/>
                      <a:pt x="3392" y="670"/>
                      <a:pt x="3061" y="706"/>
                    </a:cubicBezTo>
                    <a:cubicBezTo>
                      <a:pt x="2883" y="724"/>
                      <a:pt x="2672" y="736"/>
                      <a:pt x="2438" y="736"/>
                    </a:cubicBezTo>
                    <a:cubicBezTo>
                      <a:pt x="2387" y="736"/>
                      <a:pt x="2336" y="736"/>
                      <a:pt x="2284" y="735"/>
                    </a:cubicBezTo>
                    <a:cubicBezTo>
                      <a:pt x="2010" y="727"/>
                      <a:pt x="1722" y="699"/>
                      <a:pt x="1427" y="634"/>
                    </a:cubicBezTo>
                    <a:cubicBezTo>
                      <a:pt x="1146" y="576"/>
                      <a:pt x="865" y="483"/>
                      <a:pt x="606" y="339"/>
                    </a:cubicBezTo>
                    <a:cubicBezTo>
                      <a:pt x="433" y="252"/>
                      <a:pt x="275" y="137"/>
                      <a:pt x="131" y="0"/>
                    </a:cubicBezTo>
                    <a:close/>
                  </a:path>
                </a:pathLst>
              </a:custGeom>
              <a:solidFill>
                <a:srgbClr val="513153">
                  <a:alpha val="501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97;p33"/>
              <p:cNvSpPr/>
              <p:nvPr/>
            </p:nvSpPr>
            <p:spPr>
              <a:xfrm flipH="1">
                <a:off x="7477593" y="2644705"/>
                <a:ext cx="51048" cy="14874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22" extrusionOk="0">
                    <a:moveTo>
                      <a:pt x="467" y="1"/>
                    </a:moveTo>
                    <a:cubicBezTo>
                      <a:pt x="415" y="1"/>
                      <a:pt x="158" y="630"/>
                      <a:pt x="0" y="1031"/>
                    </a:cubicBezTo>
                    <a:cubicBezTo>
                      <a:pt x="144" y="1254"/>
                      <a:pt x="317" y="1470"/>
                      <a:pt x="518" y="1657"/>
                    </a:cubicBezTo>
                    <a:cubicBezTo>
                      <a:pt x="547" y="1679"/>
                      <a:pt x="569" y="1700"/>
                      <a:pt x="590" y="1722"/>
                    </a:cubicBezTo>
                    <a:cubicBezTo>
                      <a:pt x="576" y="1175"/>
                      <a:pt x="526" y="8"/>
                      <a:pt x="468" y="1"/>
                    </a:cubicBezTo>
                    <a:cubicBezTo>
                      <a:pt x="468" y="1"/>
                      <a:pt x="467" y="1"/>
                      <a:pt x="4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98;p33"/>
              <p:cNvSpPr/>
              <p:nvPr/>
            </p:nvSpPr>
            <p:spPr>
              <a:xfrm flipH="1">
                <a:off x="7317108" y="2677700"/>
                <a:ext cx="73506" cy="172407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996" extrusionOk="0">
                    <a:moveTo>
                      <a:pt x="463" y="0"/>
                    </a:moveTo>
                    <a:cubicBezTo>
                      <a:pt x="462" y="0"/>
                      <a:pt x="462" y="0"/>
                      <a:pt x="461" y="1"/>
                    </a:cubicBezTo>
                    <a:cubicBezTo>
                      <a:pt x="397" y="22"/>
                      <a:pt x="101" y="1390"/>
                      <a:pt x="1" y="1873"/>
                    </a:cubicBezTo>
                    <a:cubicBezTo>
                      <a:pt x="281" y="1952"/>
                      <a:pt x="569" y="1988"/>
                      <a:pt x="850" y="1995"/>
                    </a:cubicBezTo>
                    <a:cubicBezTo>
                      <a:pt x="807" y="1716"/>
                      <a:pt x="537" y="0"/>
                      <a:pt x="4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99;p33"/>
              <p:cNvSpPr/>
              <p:nvPr/>
            </p:nvSpPr>
            <p:spPr>
              <a:xfrm flipH="1">
                <a:off x="7165348" y="2690743"/>
                <a:ext cx="65387" cy="152454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765" extrusionOk="0">
                    <a:moveTo>
                      <a:pt x="340" y="1"/>
                    </a:moveTo>
                    <a:cubicBezTo>
                      <a:pt x="340" y="1"/>
                      <a:pt x="339" y="1"/>
                      <a:pt x="339" y="1"/>
                    </a:cubicBezTo>
                    <a:cubicBezTo>
                      <a:pt x="281" y="15"/>
                      <a:pt x="187" y="512"/>
                      <a:pt x="115" y="1002"/>
                    </a:cubicBezTo>
                    <a:cubicBezTo>
                      <a:pt x="65" y="1290"/>
                      <a:pt x="22" y="1585"/>
                      <a:pt x="0" y="1765"/>
                    </a:cubicBezTo>
                    <a:cubicBezTo>
                      <a:pt x="295" y="1707"/>
                      <a:pt x="555" y="1628"/>
                      <a:pt x="756" y="1549"/>
                    </a:cubicBezTo>
                    <a:cubicBezTo>
                      <a:pt x="735" y="1455"/>
                      <a:pt x="713" y="1347"/>
                      <a:pt x="691" y="1225"/>
                    </a:cubicBezTo>
                    <a:cubicBezTo>
                      <a:pt x="570" y="690"/>
                      <a:pt x="400" y="1"/>
                      <a:pt x="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00;p33"/>
              <p:cNvSpPr/>
              <p:nvPr/>
            </p:nvSpPr>
            <p:spPr>
              <a:xfrm flipH="1">
                <a:off x="7480098" y="2494844"/>
                <a:ext cx="71001" cy="12887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492" extrusionOk="0">
                    <a:moveTo>
                      <a:pt x="1" y="1"/>
                    </a:moveTo>
                    <a:cubicBezTo>
                      <a:pt x="73" y="411"/>
                      <a:pt x="282" y="1491"/>
                      <a:pt x="390" y="1491"/>
                    </a:cubicBezTo>
                    <a:cubicBezTo>
                      <a:pt x="498" y="1491"/>
                      <a:pt x="728" y="641"/>
                      <a:pt x="822" y="296"/>
                    </a:cubicBezTo>
                    <a:cubicBezTo>
                      <a:pt x="541" y="238"/>
                      <a:pt x="260" y="145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01;p33"/>
              <p:cNvSpPr/>
              <p:nvPr/>
            </p:nvSpPr>
            <p:spPr>
              <a:xfrm flipH="1">
                <a:off x="7338875" y="2526544"/>
                <a:ext cx="67287" cy="90954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053" extrusionOk="0">
                    <a:moveTo>
                      <a:pt x="778" y="1"/>
                    </a:moveTo>
                    <a:lnTo>
                      <a:pt x="778" y="1"/>
                    </a:lnTo>
                    <a:cubicBezTo>
                      <a:pt x="600" y="19"/>
                      <a:pt x="389" y="31"/>
                      <a:pt x="155" y="31"/>
                    </a:cubicBezTo>
                    <a:cubicBezTo>
                      <a:pt x="104" y="31"/>
                      <a:pt x="53" y="31"/>
                      <a:pt x="1" y="30"/>
                    </a:cubicBezTo>
                    <a:lnTo>
                      <a:pt x="1" y="30"/>
                    </a:lnTo>
                    <a:cubicBezTo>
                      <a:pt x="73" y="361"/>
                      <a:pt x="231" y="1038"/>
                      <a:pt x="332" y="1052"/>
                    </a:cubicBezTo>
                    <a:cubicBezTo>
                      <a:pt x="333" y="1052"/>
                      <a:pt x="334" y="1052"/>
                      <a:pt x="335" y="1052"/>
                    </a:cubicBezTo>
                    <a:cubicBezTo>
                      <a:pt x="437" y="1052"/>
                      <a:pt x="678" y="322"/>
                      <a:pt x="7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02;p33"/>
              <p:cNvSpPr/>
              <p:nvPr/>
            </p:nvSpPr>
            <p:spPr>
              <a:xfrm flipH="1">
                <a:off x="7213286" y="2511601"/>
                <a:ext cx="56058" cy="8724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010" extrusionOk="0">
                    <a:moveTo>
                      <a:pt x="649" y="1"/>
                    </a:moveTo>
                    <a:lnTo>
                      <a:pt x="649" y="1"/>
                    </a:lnTo>
                    <a:cubicBezTo>
                      <a:pt x="418" y="37"/>
                      <a:pt x="195" y="66"/>
                      <a:pt x="1" y="80"/>
                    </a:cubicBezTo>
                    <a:cubicBezTo>
                      <a:pt x="100" y="378"/>
                      <a:pt x="331" y="1010"/>
                      <a:pt x="414" y="1010"/>
                    </a:cubicBezTo>
                    <a:cubicBezTo>
                      <a:pt x="416" y="1010"/>
                      <a:pt x="417" y="1009"/>
                      <a:pt x="418" y="1009"/>
                    </a:cubicBezTo>
                    <a:cubicBezTo>
                      <a:pt x="498" y="987"/>
                      <a:pt x="598" y="332"/>
                      <a:pt x="6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03;p33"/>
              <p:cNvSpPr/>
              <p:nvPr/>
            </p:nvSpPr>
            <p:spPr>
              <a:xfrm flipH="1">
                <a:off x="7071459" y="2481197"/>
                <a:ext cx="62277" cy="11773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363" extrusionOk="0">
                    <a:moveTo>
                      <a:pt x="721" y="0"/>
                    </a:moveTo>
                    <a:cubicBezTo>
                      <a:pt x="620" y="29"/>
                      <a:pt x="497" y="65"/>
                      <a:pt x="361" y="108"/>
                    </a:cubicBezTo>
                    <a:cubicBezTo>
                      <a:pt x="224" y="144"/>
                      <a:pt x="101" y="173"/>
                      <a:pt x="0" y="195"/>
                    </a:cubicBezTo>
                    <a:cubicBezTo>
                      <a:pt x="134" y="568"/>
                      <a:pt x="427" y="1362"/>
                      <a:pt x="514" y="1362"/>
                    </a:cubicBezTo>
                    <a:cubicBezTo>
                      <a:pt x="515" y="1362"/>
                      <a:pt x="517" y="1362"/>
                      <a:pt x="519" y="1361"/>
                    </a:cubicBezTo>
                    <a:cubicBezTo>
                      <a:pt x="605" y="1311"/>
                      <a:pt x="699" y="267"/>
                      <a:pt x="7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04;p33"/>
              <p:cNvSpPr/>
              <p:nvPr/>
            </p:nvSpPr>
            <p:spPr>
              <a:xfrm flipH="1">
                <a:off x="6937146" y="2430150"/>
                <a:ext cx="58477" cy="11643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348" extrusionOk="0">
                    <a:moveTo>
                      <a:pt x="677" y="1"/>
                    </a:moveTo>
                    <a:lnTo>
                      <a:pt x="677" y="1"/>
                    </a:lnTo>
                    <a:cubicBezTo>
                      <a:pt x="461" y="101"/>
                      <a:pt x="238" y="202"/>
                      <a:pt x="0" y="296"/>
                    </a:cubicBezTo>
                    <a:cubicBezTo>
                      <a:pt x="128" y="615"/>
                      <a:pt x="438" y="1348"/>
                      <a:pt x="508" y="1348"/>
                    </a:cubicBezTo>
                    <a:cubicBezTo>
                      <a:pt x="509" y="1348"/>
                      <a:pt x="510" y="1348"/>
                      <a:pt x="511" y="1347"/>
                    </a:cubicBezTo>
                    <a:cubicBezTo>
                      <a:pt x="569" y="1333"/>
                      <a:pt x="648" y="404"/>
                      <a:pt x="6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05;p33"/>
              <p:cNvSpPr/>
              <p:nvPr/>
            </p:nvSpPr>
            <p:spPr>
              <a:xfrm flipH="1">
                <a:off x="6811471" y="2356126"/>
                <a:ext cx="58563" cy="120408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394" extrusionOk="0">
                    <a:moveTo>
                      <a:pt x="605" y="1"/>
                    </a:moveTo>
                    <a:lnTo>
                      <a:pt x="605" y="1"/>
                    </a:lnTo>
                    <a:cubicBezTo>
                      <a:pt x="418" y="152"/>
                      <a:pt x="224" y="289"/>
                      <a:pt x="1" y="426"/>
                    </a:cubicBezTo>
                    <a:cubicBezTo>
                      <a:pt x="160" y="745"/>
                      <a:pt x="494" y="1393"/>
                      <a:pt x="589" y="1393"/>
                    </a:cubicBezTo>
                    <a:cubicBezTo>
                      <a:pt x="592" y="1393"/>
                      <a:pt x="595" y="1392"/>
                      <a:pt x="598" y="1391"/>
                    </a:cubicBezTo>
                    <a:cubicBezTo>
                      <a:pt x="677" y="1333"/>
                      <a:pt x="627" y="375"/>
                      <a:pt x="6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06;p33"/>
              <p:cNvSpPr/>
              <p:nvPr/>
            </p:nvSpPr>
            <p:spPr>
              <a:xfrm flipH="1">
                <a:off x="6705748" y="2241075"/>
                <a:ext cx="47334" cy="12325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27" extrusionOk="0">
                    <a:moveTo>
                      <a:pt x="548" y="1"/>
                    </a:moveTo>
                    <a:cubicBezTo>
                      <a:pt x="389" y="217"/>
                      <a:pt x="209" y="447"/>
                      <a:pt x="0" y="670"/>
                    </a:cubicBezTo>
                    <a:cubicBezTo>
                      <a:pt x="121" y="933"/>
                      <a:pt x="361" y="1427"/>
                      <a:pt x="436" y="1427"/>
                    </a:cubicBezTo>
                    <a:cubicBezTo>
                      <a:pt x="438" y="1427"/>
                      <a:pt x="439" y="1427"/>
                      <a:pt x="440" y="1426"/>
                    </a:cubicBezTo>
                    <a:cubicBezTo>
                      <a:pt x="519" y="1405"/>
                      <a:pt x="540" y="46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07;p33"/>
              <p:cNvSpPr/>
              <p:nvPr/>
            </p:nvSpPr>
            <p:spPr>
              <a:xfrm flipH="1">
                <a:off x="7740687" y="2897956"/>
                <a:ext cx="259733" cy="400526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4637" extrusionOk="0">
                    <a:moveTo>
                      <a:pt x="2403" y="1"/>
                    </a:moveTo>
                    <a:cubicBezTo>
                      <a:pt x="1788" y="1"/>
                      <a:pt x="1269" y="179"/>
                      <a:pt x="969" y="309"/>
                    </a:cubicBezTo>
                    <a:cubicBezTo>
                      <a:pt x="789" y="389"/>
                      <a:pt x="652" y="547"/>
                      <a:pt x="609" y="741"/>
                    </a:cubicBezTo>
                    <a:cubicBezTo>
                      <a:pt x="1" y="3444"/>
                      <a:pt x="1491" y="4637"/>
                      <a:pt x="1996" y="4637"/>
                    </a:cubicBezTo>
                    <a:cubicBezTo>
                      <a:pt x="2042" y="4637"/>
                      <a:pt x="2079" y="4627"/>
                      <a:pt x="2106" y="4608"/>
                    </a:cubicBezTo>
                    <a:cubicBezTo>
                      <a:pt x="2128" y="4594"/>
                      <a:pt x="2150" y="4572"/>
                      <a:pt x="2171" y="4551"/>
                    </a:cubicBezTo>
                    <a:cubicBezTo>
                      <a:pt x="2380" y="4277"/>
                      <a:pt x="1998" y="3672"/>
                      <a:pt x="1898" y="2592"/>
                    </a:cubicBezTo>
                    <a:cubicBezTo>
                      <a:pt x="1797" y="1425"/>
                      <a:pt x="3007" y="57"/>
                      <a:pt x="2848" y="36"/>
                    </a:cubicBezTo>
                    <a:cubicBezTo>
                      <a:pt x="2762" y="21"/>
                      <a:pt x="2683" y="14"/>
                      <a:pt x="2596" y="7"/>
                    </a:cubicBezTo>
                    <a:cubicBezTo>
                      <a:pt x="2531" y="3"/>
                      <a:pt x="2466" y="1"/>
                      <a:pt x="2403" y="1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08;p33"/>
              <p:cNvSpPr/>
              <p:nvPr/>
            </p:nvSpPr>
            <p:spPr>
              <a:xfrm flipH="1">
                <a:off x="7776102" y="2897956"/>
                <a:ext cx="224319" cy="400526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4637" extrusionOk="0">
                    <a:moveTo>
                      <a:pt x="2403" y="1"/>
                    </a:moveTo>
                    <a:cubicBezTo>
                      <a:pt x="1788" y="1"/>
                      <a:pt x="1269" y="179"/>
                      <a:pt x="969" y="309"/>
                    </a:cubicBezTo>
                    <a:cubicBezTo>
                      <a:pt x="789" y="389"/>
                      <a:pt x="652" y="547"/>
                      <a:pt x="609" y="741"/>
                    </a:cubicBezTo>
                    <a:cubicBezTo>
                      <a:pt x="1" y="3444"/>
                      <a:pt x="1491" y="4637"/>
                      <a:pt x="1996" y="4637"/>
                    </a:cubicBezTo>
                    <a:cubicBezTo>
                      <a:pt x="2042" y="4637"/>
                      <a:pt x="2079" y="4627"/>
                      <a:pt x="2106" y="4608"/>
                    </a:cubicBezTo>
                    <a:cubicBezTo>
                      <a:pt x="2128" y="4594"/>
                      <a:pt x="2150" y="4572"/>
                      <a:pt x="2171" y="4551"/>
                    </a:cubicBezTo>
                    <a:cubicBezTo>
                      <a:pt x="1790" y="4046"/>
                      <a:pt x="947" y="3391"/>
                      <a:pt x="1098" y="2088"/>
                    </a:cubicBezTo>
                    <a:cubicBezTo>
                      <a:pt x="1214" y="1044"/>
                      <a:pt x="1970" y="489"/>
                      <a:pt x="2596" y="7"/>
                    </a:cubicBezTo>
                    <a:cubicBezTo>
                      <a:pt x="2531" y="3"/>
                      <a:pt x="2466" y="1"/>
                      <a:pt x="2403" y="1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09;p33"/>
              <p:cNvSpPr/>
              <p:nvPr/>
            </p:nvSpPr>
            <p:spPr>
              <a:xfrm flipH="1">
                <a:off x="7291625" y="1889011"/>
                <a:ext cx="237016" cy="200997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2327" extrusionOk="0">
                    <a:moveTo>
                      <a:pt x="2448" y="455"/>
                    </a:moveTo>
                    <a:cubicBezTo>
                      <a:pt x="2275" y="303"/>
                      <a:pt x="2052" y="217"/>
                      <a:pt x="1829" y="167"/>
                    </a:cubicBezTo>
                    <a:cubicBezTo>
                      <a:pt x="1591" y="109"/>
                      <a:pt x="1282" y="1"/>
                      <a:pt x="1037" y="66"/>
                    </a:cubicBezTo>
                    <a:cubicBezTo>
                      <a:pt x="691" y="152"/>
                      <a:pt x="43" y="440"/>
                      <a:pt x="22" y="865"/>
                    </a:cubicBezTo>
                    <a:cubicBezTo>
                      <a:pt x="0" y="1441"/>
                      <a:pt x="814" y="1276"/>
                      <a:pt x="1145" y="1218"/>
                    </a:cubicBezTo>
                    <a:cubicBezTo>
                      <a:pt x="1159" y="1268"/>
                      <a:pt x="1102" y="1348"/>
                      <a:pt x="1095" y="1412"/>
                    </a:cubicBezTo>
                    <a:cubicBezTo>
                      <a:pt x="1073" y="1542"/>
                      <a:pt x="1066" y="1679"/>
                      <a:pt x="1044" y="1816"/>
                    </a:cubicBezTo>
                    <a:cubicBezTo>
                      <a:pt x="1015" y="2003"/>
                      <a:pt x="958" y="2154"/>
                      <a:pt x="893" y="2327"/>
                    </a:cubicBezTo>
                    <a:cubicBezTo>
                      <a:pt x="1080" y="2298"/>
                      <a:pt x="1267" y="2284"/>
                      <a:pt x="1455" y="2226"/>
                    </a:cubicBezTo>
                    <a:cubicBezTo>
                      <a:pt x="1476" y="2017"/>
                      <a:pt x="1397" y="1808"/>
                      <a:pt x="1447" y="1600"/>
                    </a:cubicBezTo>
                    <a:cubicBezTo>
                      <a:pt x="1555" y="1751"/>
                      <a:pt x="1411" y="2046"/>
                      <a:pt x="1527" y="2190"/>
                    </a:cubicBezTo>
                    <a:cubicBezTo>
                      <a:pt x="1750" y="2154"/>
                      <a:pt x="1966" y="2111"/>
                      <a:pt x="2182" y="2075"/>
                    </a:cubicBezTo>
                    <a:cubicBezTo>
                      <a:pt x="2074" y="1888"/>
                      <a:pt x="1966" y="1708"/>
                      <a:pt x="1851" y="1528"/>
                    </a:cubicBezTo>
                    <a:cubicBezTo>
                      <a:pt x="1923" y="1484"/>
                      <a:pt x="2167" y="1974"/>
                      <a:pt x="2232" y="2053"/>
                    </a:cubicBezTo>
                    <a:cubicBezTo>
                      <a:pt x="2304" y="2132"/>
                      <a:pt x="2657" y="2010"/>
                      <a:pt x="2736" y="1981"/>
                    </a:cubicBezTo>
                    <a:cubicBezTo>
                      <a:pt x="2455" y="1672"/>
                      <a:pt x="2167" y="1376"/>
                      <a:pt x="1865" y="1096"/>
                    </a:cubicBezTo>
                    <a:cubicBezTo>
                      <a:pt x="2067" y="1081"/>
                      <a:pt x="2275" y="1103"/>
                      <a:pt x="2463" y="1009"/>
                    </a:cubicBezTo>
                    <a:cubicBezTo>
                      <a:pt x="2744" y="879"/>
                      <a:pt x="2628" y="613"/>
                      <a:pt x="2448" y="455"/>
                    </a:cubicBezTo>
                    <a:close/>
                    <a:moveTo>
                      <a:pt x="1087" y="735"/>
                    </a:moveTo>
                    <a:cubicBezTo>
                      <a:pt x="1051" y="1060"/>
                      <a:pt x="540" y="1088"/>
                      <a:pt x="547" y="764"/>
                    </a:cubicBezTo>
                    <a:cubicBezTo>
                      <a:pt x="547" y="793"/>
                      <a:pt x="547" y="822"/>
                      <a:pt x="547" y="764"/>
                    </a:cubicBezTo>
                    <a:cubicBezTo>
                      <a:pt x="547" y="699"/>
                      <a:pt x="547" y="728"/>
                      <a:pt x="547" y="764"/>
                    </a:cubicBezTo>
                    <a:cubicBezTo>
                      <a:pt x="562" y="440"/>
                      <a:pt x="1131" y="383"/>
                      <a:pt x="1087" y="735"/>
                    </a:cubicBezTo>
                    <a:close/>
                    <a:moveTo>
                      <a:pt x="1735" y="1355"/>
                    </a:moveTo>
                    <a:cubicBezTo>
                      <a:pt x="1649" y="1304"/>
                      <a:pt x="1563" y="1261"/>
                      <a:pt x="1476" y="1211"/>
                    </a:cubicBezTo>
                    <a:cubicBezTo>
                      <a:pt x="1447" y="1254"/>
                      <a:pt x="1404" y="1355"/>
                      <a:pt x="1332" y="1340"/>
                    </a:cubicBezTo>
                    <a:cubicBezTo>
                      <a:pt x="1347" y="1218"/>
                      <a:pt x="1347" y="1096"/>
                      <a:pt x="1397" y="973"/>
                    </a:cubicBezTo>
                    <a:cubicBezTo>
                      <a:pt x="1541" y="1016"/>
                      <a:pt x="1728" y="1196"/>
                      <a:pt x="1735" y="1355"/>
                    </a:cubicBezTo>
                    <a:close/>
                    <a:moveTo>
                      <a:pt x="1836" y="894"/>
                    </a:moveTo>
                    <a:cubicBezTo>
                      <a:pt x="1807" y="887"/>
                      <a:pt x="1793" y="887"/>
                      <a:pt x="1793" y="887"/>
                    </a:cubicBezTo>
                    <a:cubicBezTo>
                      <a:pt x="1663" y="858"/>
                      <a:pt x="1534" y="786"/>
                      <a:pt x="1505" y="649"/>
                    </a:cubicBezTo>
                    <a:cubicBezTo>
                      <a:pt x="1483" y="527"/>
                      <a:pt x="1663" y="289"/>
                      <a:pt x="1800" y="318"/>
                    </a:cubicBezTo>
                    <a:cubicBezTo>
                      <a:pt x="1879" y="325"/>
                      <a:pt x="2095" y="541"/>
                      <a:pt x="2110" y="627"/>
                    </a:cubicBezTo>
                    <a:cubicBezTo>
                      <a:pt x="2153" y="822"/>
                      <a:pt x="1987" y="865"/>
                      <a:pt x="1836" y="8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60898" y="3331785"/>
            <a:ext cx="7704493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Firstly —  Data will be </a:t>
            </a:r>
            <a:r>
              <a:rPr lang="en-US" sz="12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decentralised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which means it is spread across the network and not held in one place – no single individual or institution owns or maintains the data.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/>
            </a:r>
            <a:b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/>
            </a:r>
            <a:b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Secondly — The data cannot be changed or manipulated: it is immutable. The </a:t>
            </a:r>
            <a:r>
              <a:rPr lang="en-US" sz="12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blockchain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technology constantly verifies the chains of data, which makes any changes or nefarious activity immediately visible.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/>
            </a:r>
            <a:b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/>
            </a:r>
            <a:b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Thirdly — The entire </a:t>
            </a:r>
            <a:r>
              <a:rPr lang="en-US" sz="12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blockchain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infrastructure is secured by complex cryptography that promotes robust data encryption</a:t>
            </a:r>
            <a:r>
              <a:rPr lang="en-US" sz="1200" dirty="0"/>
              <a:t>.</a:t>
            </a:r>
            <a:endParaRPr lang="en-IN" sz="12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050" name="Picture 2" descr="Blockchain: gambling and ga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70"/>
            <a:ext cx="9109342" cy="508097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IMPACT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>
          <a:xfrm>
            <a:off x="2109957" y="1997548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Games in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Blockchain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will come into mainstream.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Increase in the use of Cryptocurrency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Increase in flow in the market which will inevitably increase the pride of the asset on which this game is implemented will also increase in value.</a:t>
            </a:r>
            <a:endParaRPr lang="en-IN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00705" y="1565088"/>
            <a:ext cx="329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Long-Term Impact</a:t>
            </a:r>
            <a:endParaRPr lang="en-IN" sz="2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99992" y="332588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Short-Term Impact</a:t>
            </a:r>
          </a:p>
        </p:txBody>
      </p:sp>
      <p:pic>
        <p:nvPicPr>
          <p:cNvPr id="1026" name="Picture 2" descr="23,423 Blockchain Stock Videos and Royalty-Free Footage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499992" y="3813185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Users will get better platform to play adventurous games.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Gamers can earn huge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cryptos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in short time</a:t>
            </a:r>
            <a:endParaRPr lang="en-IN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029" name="Picture 5" descr="C:\Users\SHIVAM AGARWAL\Downloads\Create_your_own_treasure_hunt_games_in_dapps___-removebg-preview_2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" y="2715766"/>
            <a:ext cx="2676330" cy="25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 txBox="1">
            <a:spLocks noGrp="1"/>
          </p:cNvSpPr>
          <p:nvPr>
            <p:ph type="title"/>
          </p:nvPr>
        </p:nvSpPr>
        <p:spPr>
          <a:xfrm>
            <a:off x="2271850" y="1208325"/>
            <a:ext cx="4591500" cy="22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181818"/>
              </a:buClr>
              <a:buSzPts val="1100"/>
            </a:pPr>
            <a:r>
              <a:rPr lang="en" dirty="0" smtClean="0"/>
              <a:t>“I remember going with my mom to a random garbage sale as a kid and thinking what a cool treasure hunt that whole world was.Only to transition as an adult to think </a:t>
            </a:r>
            <a:r>
              <a:rPr lang="en-IN" dirty="0" smtClean="0"/>
              <a:t>'</a:t>
            </a:r>
            <a:r>
              <a:rPr lang="en" dirty="0" smtClean="0"/>
              <a:t>What a gross place that really is</a:t>
            </a:r>
            <a:r>
              <a:rPr lang="en-IN" dirty="0"/>
              <a:t>'</a:t>
            </a:r>
            <a:r>
              <a:rPr lang="en" dirty="0" smtClean="0"/>
              <a:t>.”</a:t>
            </a:r>
            <a:endParaRPr dirty="0"/>
          </a:p>
        </p:txBody>
      </p:sp>
      <p:sp>
        <p:nvSpPr>
          <p:cNvPr id="628" name="Google Shape;628;p35"/>
          <p:cNvSpPr txBox="1">
            <a:spLocks noGrp="1"/>
          </p:cNvSpPr>
          <p:nvPr>
            <p:ph type="subTitle" idx="1"/>
          </p:nvPr>
        </p:nvSpPr>
        <p:spPr>
          <a:xfrm>
            <a:off x="2173700" y="3582975"/>
            <a:ext cx="4805400" cy="3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—Fancy Quotes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773;p44"/>
          <p:cNvGrpSpPr/>
          <p:nvPr/>
        </p:nvGrpSpPr>
        <p:grpSpPr>
          <a:xfrm>
            <a:off x="2510448" y="1279787"/>
            <a:ext cx="4274547" cy="2594950"/>
            <a:chOff x="655815" y="1710641"/>
            <a:chExt cx="4721170" cy="2866082"/>
          </a:xfrm>
        </p:grpSpPr>
        <p:sp>
          <p:nvSpPr>
            <p:cNvPr id="4" name="Google Shape;774;p44"/>
            <p:cNvSpPr/>
            <p:nvPr/>
          </p:nvSpPr>
          <p:spPr>
            <a:xfrm>
              <a:off x="4367971" y="1817068"/>
              <a:ext cx="199235" cy="180697"/>
            </a:xfrm>
            <a:custGeom>
              <a:avLst/>
              <a:gdLst/>
              <a:ahLst/>
              <a:cxnLst/>
              <a:rect l="l" t="t" r="r" b="b"/>
              <a:pathLst>
                <a:path w="3321" h="3012" extrusionOk="0">
                  <a:moveTo>
                    <a:pt x="1" y="0"/>
                  </a:moveTo>
                  <a:lnTo>
                    <a:pt x="1" y="83"/>
                  </a:lnTo>
                  <a:cubicBezTo>
                    <a:pt x="1" y="93"/>
                    <a:pt x="1" y="103"/>
                    <a:pt x="11" y="114"/>
                  </a:cubicBezTo>
                  <a:cubicBezTo>
                    <a:pt x="32" y="433"/>
                    <a:pt x="73" y="753"/>
                    <a:pt x="135" y="1072"/>
                  </a:cubicBezTo>
                  <a:cubicBezTo>
                    <a:pt x="259" y="1732"/>
                    <a:pt x="465" y="2362"/>
                    <a:pt x="754" y="2970"/>
                  </a:cubicBezTo>
                  <a:cubicBezTo>
                    <a:pt x="764" y="3001"/>
                    <a:pt x="784" y="3011"/>
                    <a:pt x="816" y="3011"/>
                  </a:cubicBezTo>
                  <a:lnTo>
                    <a:pt x="3321" y="3011"/>
                  </a:lnTo>
                  <a:cubicBezTo>
                    <a:pt x="3321" y="2990"/>
                    <a:pt x="3311" y="2980"/>
                    <a:pt x="3311" y="2970"/>
                  </a:cubicBezTo>
                  <a:cubicBezTo>
                    <a:pt x="3167" y="2568"/>
                    <a:pt x="3043" y="2156"/>
                    <a:pt x="2950" y="1743"/>
                  </a:cubicBezTo>
                  <a:cubicBezTo>
                    <a:pt x="2878" y="1402"/>
                    <a:pt x="2816" y="1052"/>
                    <a:pt x="2785" y="712"/>
                  </a:cubicBezTo>
                  <a:cubicBezTo>
                    <a:pt x="2764" y="485"/>
                    <a:pt x="2754" y="268"/>
                    <a:pt x="2734" y="52"/>
                  </a:cubicBezTo>
                  <a:cubicBezTo>
                    <a:pt x="2734" y="0"/>
                    <a:pt x="2734" y="0"/>
                    <a:pt x="26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5;p44"/>
            <p:cNvSpPr/>
            <p:nvPr/>
          </p:nvSpPr>
          <p:spPr>
            <a:xfrm>
              <a:off x="4583884" y="1818268"/>
              <a:ext cx="207274" cy="179498"/>
            </a:xfrm>
            <a:custGeom>
              <a:avLst/>
              <a:gdLst/>
              <a:ahLst/>
              <a:cxnLst/>
              <a:rect l="l" t="t" r="r" b="b"/>
              <a:pathLst>
                <a:path w="3455" h="2992" extrusionOk="0">
                  <a:moveTo>
                    <a:pt x="11" y="1"/>
                  </a:moveTo>
                  <a:cubicBezTo>
                    <a:pt x="1" y="11"/>
                    <a:pt x="1" y="21"/>
                    <a:pt x="1" y="21"/>
                  </a:cubicBezTo>
                  <a:cubicBezTo>
                    <a:pt x="21" y="207"/>
                    <a:pt x="21" y="383"/>
                    <a:pt x="42" y="568"/>
                  </a:cubicBezTo>
                  <a:cubicBezTo>
                    <a:pt x="83" y="846"/>
                    <a:pt x="114" y="1125"/>
                    <a:pt x="166" y="1393"/>
                  </a:cubicBezTo>
                  <a:cubicBezTo>
                    <a:pt x="269" y="1929"/>
                    <a:pt x="434" y="2445"/>
                    <a:pt x="640" y="2950"/>
                  </a:cubicBezTo>
                  <a:cubicBezTo>
                    <a:pt x="650" y="2981"/>
                    <a:pt x="671" y="2991"/>
                    <a:pt x="702" y="2991"/>
                  </a:cubicBezTo>
                  <a:lnTo>
                    <a:pt x="3445" y="2991"/>
                  </a:lnTo>
                  <a:lnTo>
                    <a:pt x="3445" y="2940"/>
                  </a:lnTo>
                  <a:cubicBezTo>
                    <a:pt x="3445" y="1980"/>
                    <a:pt x="3445" y="1011"/>
                    <a:pt x="3455" y="42"/>
                  </a:cubicBezTo>
                  <a:cubicBezTo>
                    <a:pt x="3455" y="11"/>
                    <a:pt x="3445" y="1"/>
                    <a:pt x="340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6;p44"/>
            <p:cNvSpPr/>
            <p:nvPr/>
          </p:nvSpPr>
          <p:spPr>
            <a:xfrm>
              <a:off x="4441642" y="2043480"/>
              <a:ext cx="319820" cy="203555"/>
            </a:xfrm>
            <a:custGeom>
              <a:avLst/>
              <a:gdLst/>
              <a:ahLst/>
              <a:cxnLst/>
              <a:rect l="l" t="t" r="r" b="b"/>
              <a:pathLst>
                <a:path w="5331" h="3393" extrusionOk="0">
                  <a:moveTo>
                    <a:pt x="2392" y="0"/>
                  </a:moveTo>
                  <a:cubicBezTo>
                    <a:pt x="1609" y="11"/>
                    <a:pt x="825" y="11"/>
                    <a:pt x="41" y="11"/>
                  </a:cubicBezTo>
                  <a:lnTo>
                    <a:pt x="0" y="11"/>
                  </a:lnTo>
                  <a:cubicBezTo>
                    <a:pt x="10" y="21"/>
                    <a:pt x="10" y="21"/>
                    <a:pt x="10" y="31"/>
                  </a:cubicBezTo>
                  <a:cubicBezTo>
                    <a:pt x="186" y="299"/>
                    <a:pt x="371" y="557"/>
                    <a:pt x="578" y="804"/>
                  </a:cubicBezTo>
                  <a:cubicBezTo>
                    <a:pt x="846" y="1134"/>
                    <a:pt x="1144" y="1434"/>
                    <a:pt x="1474" y="1702"/>
                  </a:cubicBezTo>
                  <a:cubicBezTo>
                    <a:pt x="1928" y="2094"/>
                    <a:pt x="2434" y="2413"/>
                    <a:pt x="2970" y="2681"/>
                  </a:cubicBezTo>
                  <a:cubicBezTo>
                    <a:pt x="3433" y="2919"/>
                    <a:pt x="3928" y="3093"/>
                    <a:pt x="4434" y="3228"/>
                  </a:cubicBezTo>
                  <a:cubicBezTo>
                    <a:pt x="4702" y="3300"/>
                    <a:pt x="4980" y="3352"/>
                    <a:pt x="5259" y="3393"/>
                  </a:cubicBezTo>
                  <a:cubicBezTo>
                    <a:pt x="5280" y="3393"/>
                    <a:pt x="5300" y="3382"/>
                    <a:pt x="5331" y="3372"/>
                  </a:cubicBezTo>
                  <a:lnTo>
                    <a:pt x="5310" y="3362"/>
                  </a:lnTo>
                  <a:cubicBezTo>
                    <a:pt x="4960" y="3125"/>
                    <a:pt x="4640" y="2857"/>
                    <a:pt x="4331" y="2578"/>
                  </a:cubicBezTo>
                  <a:cubicBezTo>
                    <a:pt x="3960" y="2227"/>
                    <a:pt x="3619" y="1856"/>
                    <a:pt x="3320" y="1454"/>
                  </a:cubicBezTo>
                  <a:cubicBezTo>
                    <a:pt x="2990" y="1011"/>
                    <a:pt x="2702" y="536"/>
                    <a:pt x="2454" y="41"/>
                  </a:cubicBezTo>
                  <a:cubicBezTo>
                    <a:pt x="2444" y="21"/>
                    <a:pt x="2423" y="0"/>
                    <a:pt x="23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7;p44"/>
            <p:cNvSpPr/>
            <p:nvPr/>
          </p:nvSpPr>
          <p:spPr>
            <a:xfrm>
              <a:off x="4646996" y="2045340"/>
              <a:ext cx="143562" cy="158980"/>
            </a:xfrm>
            <a:custGeom>
              <a:avLst/>
              <a:gdLst/>
              <a:ahLst/>
              <a:cxnLst/>
              <a:rect l="l" t="t" r="r" b="b"/>
              <a:pathLst>
                <a:path w="2393" h="2650" extrusionOk="0">
                  <a:moveTo>
                    <a:pt x="1" y="0"/>
                  </a:moveTo>
                  <a:cubicBezTo>
                    <a:pt x="588" y="1073"/>
                    <a:pt x="1382" y="1949"/>
                    <a:pt x="2393" y="2650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8;p44"/>
            <p:cNvSpPr/>
            <p:nvPr/>
          </p:nvSpPr>
          <p:spPr>
            <a:xfrm>
              <a:off x="1182849" y="2486344"/>
              <a:ext cx="131804" cy="131864"/>
            </a:xfrm>
            <a:custGeom>
              <a:avLst/>
              <a:gdLst/>
              <a:ahLst/>
              <a:cxnLst/>
              <a:rect l="l" t="t" r="r" b="b"/>
              <a:pathLst>
                <a:path w="2197" h="2198" extrusionOk="0">
                  <a:moveTo>
                    <a:pt x="1093" y="1"/>
                  </a:moveTo>
                  <a:cubicBezTo>
                    <a:pt x="495" y="1"/>
                    <a:pt x="0" y="496"/>
                    <a:pt x="0" y="1105"/>
                  </a:cubicBezTo>
                  <a:cubicBezTo>
                    <a:pt x="0" y="1703"/>
                    <a:pt x="495" y="2198"/>
                    <a:pt x="1103" y="2198"/>
                  </a:cubicBezTo>
                  <a:cubicBezTo>
                    <a:pt x="1712" y="2198"/>
                    <a:pt x="2196" y="1703"/>
                    <a:pt x="2196" y="1094"/>
                  </a:cubicBezTo>
                  <a:cubicBezTo>
                    <a:pt x="2196" y="486"/>
                    <a:pt x="1701" y="1"/>
                    <a:pt x="1093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;p44"/>
            <p:cNvSpPr/>
            <p:nvPr/>
          </p:nvSpPr>
          <p:spPr>
            <a:xfrm>
              <a:off x="1263839" y="2486344"/>
              <a:ext cx="131864" cy="131204"/>
            </a:xfrm>
            <a:custGeom>
              <a:avLst/>
              <a:gdLst/>
              <a:ahLst/>
              <a:cxnLst/>
              <a:rect l="l" t="t" r="r" b="b"/>
              <a:pathLst>
                <a:path w="2198" h="2187" extrusionOk="0">
                  <a:moveTo>
                    <a:pt x="1112" y="1"/>
                  </a:moveTo>
                  <a:cubicBezTo>
                    <a:pt x="1106" y="1"/>
                    <a:pt x="1100" y="1"/>
                    <a:pt x="1094" y="1"/>
                  </a:cubicBezTo>
                  <a:cubicBezTo>
                    <a:pt x="496" y="1"/>
                    <a:pt x="1" y="486"/>
                    <a:pt x="1" y="1094"/>
                  </a:cubicBezTo>
                  <a:cubicBezTo>
                    <a:pt x="1" y="1703"/>
                    <a:pt x="496" y="2187"/>
                    <a:pt x="1104" y="2187"/>
                  </a:cubicBezTo>
                  <a:cubicBezTo>
                    <a:pt x="1712" y="2187"/>
                    <a:pt x="2197" y="1692"/>
                    <a:pt x="2197" y="1094"/>
                  </a:cubicBezTo>
                  <a:cubicBezTo>
                    <a:pt x="2197" y="492"/>
                    <a:pt x="1712" y="1"/>
                    <a:pt x="1112" y="1"/>
                  </a:cubicBezTo>
                  <a:close/>
                </a:path>
              </a:pathLst>
            </a:custGeom>
            <a:solidFill>
              <a:srgbClr val="D40102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0;p44"/>
            <p:cNvSpPr/>
            <p:nvPr/>
          </p:nvSpPr>
          <p:spPr>
            <a:xfrm>
              <a:off x="1197067" y="1999565"/>
              <a:ext cx="197375" cy="90349"/>
            </a:xfrm>
            <a:custGeom>
              <a:avLst/>
              <a:gdLst/>
              <a:ahLst/>
              <a:cxnLst/>
              <a:rect l="l" t="t" r="r" b="b"/>
              <a:pathLst>
                <a:path w="3290" h="1506" extrusionOk="0">
                  <a:moveTo>
                    <a:pt x="742" y="0"/>
                  </a:moveTo>
                  <a:cubicBezTo>
                    <a:pt x="330" y="0"/>
                    <a:pt x="0" y="340"/>
                    <a:pt x="0" y="753"/>
                  </a:cubicBezTo>
                  <a:cubicBezTo>
                    <a:pt x="0" y="1165"/>
                    <a:pt x="341" y="1506"/>
                    <a:pt x="753" y="1506"/>
                  </a:cubicBezTo>
                  <a:lnTo>
                    <a:pt x="2537" y="1495"/>
                  </a:lnTo>
                  <a:cubicBezTo>
                    <a:pt x="2949" y="1495"/>
                    <a:pt x="3290" y="1155"/>
                    <a:pt x="3290" y="743"/>
                  </a:cubicBezTo>
                  <a:cubicBezTo>
                    <a:pt x="3290" y="330"/>
                    <a:pt x="2949" y="0"/>
                    <a:pt x="2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1;p44"/>
            <p:cNvSpPr/>
            <p:nvPr/>
          </p:nvSpPr>
          <p:spPr>
            <a:xfrm>
              <a:off x="1174750" y="2306367"/>
              <a:ext cx="40915" cy="68691"/>
            </a:xfrm>
            <a:custGeom>
              <a:avLst/>
              <a:gdLst/>
              <a:ahLst/>
              <a:cxnLst/>
              <a:rect l="l" t="t" r="r" b="b"/>
              <a:pathLst>
                <a:path w="682" h="1145" extrusionOk="0">
                  <a:moveTo>
                    <a:pt x="104" y="1"/>
                  </a:moveTo>
                  <a:cubicBezTo>
                    <a:pt x="83" y="1"/>
                    <a:pt x="63" y="21"/>
                    <a:pt x="63" y="42"/>
                  </a:cubicBezTo>
                  <a:cubicBezTo>
                    <a:pt x="63" y="63"/>
                    <a:pt x="83" y="83"/>
                    <a:pt x="104" y="83"/>
                  </a:cubicBezTo>
                  <a:lnTo>
                    <a:pt x="548" y="83"/>
                  </a:lnTo>
                  <a:lnTo>
                    <a:pt x="259" y="372"/>
                  </a:lnTo>
                  <a:cubicBezTo>
                    <a:pt x="248" y="393"/>
                    <a:pt x="248" y="413"/>
                    <a:pt x="259" y="434"/>
                  </a:cubicBezTo>
                  <a:cubicBezTo>
                    <a:pt x="269" y="444"/>
                    <a:pt x="280" y="454"/>
                    <a:pt x="300" y="454"/>
                  </a:cubicBezTo>
                  <a:cubicBezTo>
                    <a:pt x="372" y="454"/>
                    <a:pt x="455" y="475"/>
                    <a:pt x="516" y="537"/>
                  </a:cubicBezTo>
                  <a:cubicBezTo>
                    <a:pt x="568" y="599"/>
                    <a:pt x="599" y="681"/>
                    <a:pt x="599" y="753"/>
                  </a:cubicBezTo>
                  <a:cubicBezTo>
                    <a:pt x="599" y="836"/>
                    <a:pt x="578" y="918"/>
                    <a:pt x="516" y="970"/>
                  </a:cubicBezTo>
                  <a:cubicBezTo>
                    <a:pt x="455" y="1032"/>
                    <a:pt x="372" y="1062"/>
                    <a:pt x="300" y="1062"/>
                  </a:cubicBezTo>
                  <a:cubicBezTo>
                    <a:pt x="218" y="1062"/>
                    <a:pt x="135" y="1032"/>
                    <a:pt x="83" y="980"/>
                  </a:cubicBezTo>
                  <a:cubicBezTo>
                    <a:pt x="73" y="970"/>
                    <a:pt x="60" y="964"/>
                    <a:pt x="49" y="964"/>
                  </a:cubicBezTo>
                  <a:cubicBezTo>
                    <a:pt x="37" y="964"/>
                    <a:pt x="27" y="970"/>
                    <a:pt x="21" y="980"/>
                  </a:cubicBezTo>
                  <a:cubicBezTo>
                    <a:pt x="1" y="991"/>
                    <a:pt x="1" y="1021"/>
                    <a:pt x="21" y="1032"/>
                  </a:cubicBezTo>
                  <a:cubicBezTo>
                    <a:pt x="94" y="1114"/>
                    <a:pt x="197" y="1145"/>
                    <a:pt x="300" y="1145"/>
                  </a:cubicBezTo>
                  <a:cubicBezTo>
                    <a:pt x="393" y="1145"/>
                    <a:pt x="496" y="1104"/>
                    <a:pt x="568" y="1032"/>
                  </a:cubicBezTo>
                  <a:cubicBezTo>
                    <a:pt x="651" y="959"/>
                    <a:pt x="681" y="856"/>
                    <a:pt x="681" y="753"/>
                  </a:cubicBezTo>
                  <a:cubicBezTo>
                    <a:pt x="681" y="661"/>
                    <a:pt x="651" y="558"/>
                    <a:pt x="568" y="485"/>
                  </a:cubicBezTo>
                  <a:cubicBezTo>
                    <a:pt x="516" y="423"/>
                    <a:pt x="445" y="393"/>
                    <a:pt x="372" y="372"/>
                  </a:cubicBezTo>
                  <a:lnTo>
                    <a:pt x="671" y="73"/>
                  </a:lnTo>
                  <a:cubicBezTo>
                    <a:pt x="671" y="73"/>
                    <a:pt x="671" y="63"/>
                    <a:pt x="681" y="63"/>
                  </a:cubicBezTo>
                  <a:lnTo>
                    <a:pt x="681" y="42"/>
                  </a:lnTo>
                  <a:cubicBezTo>
                    <a:pt x="681" y="21"/>
                    <a:pt x="661" y="1"/>
                    <a:pt x="64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2;p44"/>
            <p:cNvSpPr/>
            <p:nvPr/>
          </p:nvSpPr>
          <p:spPr>
            <a:xfrm>
              <a:off x="1232343" y="2306607"/>
              <a:ext cx="52613" cy="68451"/>
            </a:xfrm>
            <a:custGeom>
              <a:avLst/>
              <a:gdLst/>
              <a:ahLst/>
              <a:cxnLst/>
              <a:rect l="l" t="t" r="r" b="b"/>
              <a:pathLst>
                <a:path w="877" h="1141" extrusionOk="0">
                  <a:moveTo>
                    <a:pt x="670" y="151"/>
                  </a:moveTo>
                  <a:lnTo>
                    <a:pt x="670" y="822"/>
                  </a:lnTo>
                  <a:lnTo>
                    <a:pt x="134" y="822"/>
                  </a:lnTo>
                  <a:lnTo>
                    <a:pt x="670" y="151"/>
                  </a:lnTo>
                  <a:close/>
                  <a:moveTo>
                    <a:pt x="717" y="0"/>
                  </a:moveTo>
                  <a:cubicBezTo>
                    <a:pt x="705" y="0"/>
                    <a:pt x="693" y="5"/>
                    <a:pt x="681" y="17"/>
                  </a:cubicBezTo>
                  <a:lnTo>
                    <a:pt x="21" y="842"/>
                  </a:lnTo>
                  <a:cubicBezTo>
                    <a:pt x="0" y="863"/>
                    <a:pt x="10" y="884"/>
                    <a:pt x="21" y="893"/>
                  </a:cubicBezTo>
                  <a:cubicBezTo>
                    <a:pt x="31" y="904"/>
                    <a:pt x="41" y="904"/>
                    <a:pt x="51" y="904"/>
                  </a:cubicBezTo>
                  <a:lnTo>
                    <a:pt x="670" y="904"/>
                  </a:lnTo>
                  <a:lnTo>
                    <a:pt x="681" y="1100"/>
                  </a:lnTo>
                  <a:cubicBezTo>
                    <a:pt x="681" y="1120"/>
                    <a:pt x="691" y="1141"/>
                    <a:pt x="711" y="1141"/>
                  </a:cubicBezTo>
                  <a:cubicBezTo>
                    <a:pt x="743" y="1141"/>
                    <a:pt x="753" y="1120"/>
                    <a:pt x="753" y="1100"/>
                  </a:cubicBezTo>
                  <a:lnTo>
                    <a:pt x="753" y="904"/>
                  </a:lnTo>
                  <a:lnTo>
                    <a:pt x="835" y="904"/>
                  </a:lnTo>
                  <a:cubicBezTo>
                    <a:pt x="856" y="904"/>
                    <a:pt x="876" y="884"/>
                    <a:pt x="876" y="863"/>
                  </a:cubicBezTo>
                  <a:cubicBezTo>
                    <a:pt x="876" y="842"/>
                    <a:pt x="856" y="822"/>
                    <a:pt x="835" y="822"/>
                  </a:cubicBezTo>
                  <a:lnTo>
                    <a:pt x="753" y="822"/>
                  </a:lnTo>
                  <a:lnTo>
                    <a:pt x="753" y="38"/>
                  </a:lnTo>
                  <a:lnTo>
                    <a:pt x="753" y="27"/>
                  </a:lnTo>
                  <a:cubicBezTo>
                    <a:pt x="753" y="17"/>
                    <a:pt x="743" y="7"/>
                    <a:pt x="743" y="7"/>
                  </a:cubicBezTo>
                  <a:cubicBezTo>
                    <a:pt x="734" y="3"/>
                    <a:pt x="726" y="0"/>
                    <a:pt x="717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3;p44"/>
            <p:cNvSpPr/>
            <p:nvPr/>
          </p:nvSpPr>
          <p:spPr>
            <a:xfrm>
              <a:off x="1299114" y="2305767"/>
              <a:ext cx="40915" cy="69291"/>
            </a:xfrm>
            <a:custGeom>
              <a:avLst/>
              <a:gdLst/>
              <a:ahLst/>
              <a:cxnLst/>
              <a:rect l="l" t="t" r="r" b="b"/>
              <a:pathLst>
                <a:path w="682" h="1155" extrusionOk="0">
                  <a:moveTo>
                    <a:pt x="104" y="0"/>
                  </a:moveTo>
                  <a:cubicBezTo>
                    <a:pt x="93" y="0"/>
                    <a:pt x="83" y="11"/>
                    <a:pt x="73" y="11"/>
                  </a:cubicBezTo>
                  <a:cubicBezTo>
                    <a:pt x="63" y="21"/>
                    <a:pt x="63" y="31"/>
                    <a:pt x="63" y="41"/>
                  </a:cubicBezTo>
                  <a:lnTo>
                    <a:pt x="11" y="506"/>
                  </a:lnTo>
                  <a:lnTo>
                    <a:pt x="1" y="516"/>
                  </a:lnTo>
                  <a:cubicBezTo>
                    <a:pt x="1" y="516"/>
                    <a:pt x="1" y="526"/>
                    <a:pt x="11" y="526"/>
                  </a:cubicBezTo>
                  <a:lnTo>
                    <a:pt x="11" y="536"/>
                  </a:lnTo>
                  <a:cubicBezTo>
                    <a:pt x="11" y="536"/>
                    <a:pt x="11" y="547"/>
                    <a:pt x="21" y="547"/>
                  </a:cubicBezTo>
                  <a:cubicBezTo>
                    <a:pt x="26" y="557"/>
                    <a:pt x="37" y="562"/>
                    <a:pt x="47" y="562"/>
                  </a:cubicBezTo>
                  <a:cubicBezTo>
                    <a:pt x="57" y="562"/>
                    <a:pt x="68" y="557"/>
                    <a:pt x="73" y="547"/>
                  </a:cubicBezTo>
                  <a:cubicBezTo>
                    <a:pt x="134" y="485"/>
                    <a:pt x="217" y="454"/>
                    <a:pt x="290" y="454"/>
                  </a:cubicBezTo>
                  <a:cubicBezTo>
                    <a:pt x="372" y="454"/>
                    <a:pt x="455" y="485"/>
                    <a:pt x="506" y="547"/>
                  </a:cubicBezTo>
                  <a:cubicBezTo>
                    <a:pt x="568" y="609"/>
                    <a:pt x="599" y="681"/>
                    <a:pt x="599" y="763"/>
                  </a:cubicBezTo>
                  <a:cubicBezTo>
                    <a:pt x="599" y="846"/>
                    <a:pt x="568" y="918"/>
                    <a:pt x="506" y="980"/>
                  </a:cubicBezTo>
                  <a:cubicBezTo>
                    <a:pt x="444" y="1042"/>
                    <a:pt x="372" y="1072"/>
                    <a:pt x="290" y="1072"/>
                  </a:cubicBezTo>
                  <a:cubicBezTo>
                    <a:pt x="217" y="1072"/>
                    <a:pt x="134" y="1042"/>
                    <a:pt x="73" y="980"/>
                  </a:cubicBezTo>
                  <a:cubicBezTo>
                    <a:pt x="68" y="975"/>
                    <a:pt x="57" y="972"/>
                    <a:pt x="47" y="972"/>
                  </a:cubicBezTo>
                  <a:cubicBezTo>
                    <a:pt x="37" y="972"/>
                    <a:pt x="26" y="975"/>
                    <a:pt x="21" y="980"/>
                  </a:cubicBezTo>
                  <a:cubicBezTo>
                    <a:pt x="1" y="1001"/>
                    <a:pt x="1" y="1021"/>
                    <a:pt x="21" y="1042"/>
                  </a:cubicBezTo>
                  <a:cubicBezTo>
                    <a:pt x="93" y="1114"/>
                    <a:pt x="196" y="1155"/>
                    <a:pt x="290" y="1155"/>
                  </a:cubicBezTo>
                  <a:cubicBezTo>
                    <a:pt x="393" y="1155"/>
                    <a:pt x="496" y="1114"/>
                    <a:pt x="568" y="1042"/>
                  </a:cubicBezTo>
                  <a:cubicBezTo>
                    <a:pt x="640" y="959"/>
                    <a:pt x="681" y="856"/>
                    <a:pt x="681" y="763"/>
                  </a:cubicBezTo>
                  <a:cubicBezTo>
                    <a:pt x="681" y="660"/>
                    <a:pt x="640" y="568"/>
                    <a:pt x="568" y="485"/>
                  </a:cubicBezTo>
                  <a:cubicBezTo>
                    <a:pt x="496" y="412"/>
                    <a:pt x="393" y="371"/>
                    <a:pt x="290" y="371"/>
                  </a:cubicBezTo>
                  <a:cubicBezTo>
                    <a:pt x="228" y="371"/>
                    <a:pt x="155" y="392"/>
                    <a:pt x="93" y="423"/>
                  </a:cubicBezTo>
                  <a:lnTo>
                    <a:pt x="134" y="83"/>
                  </a:lnTo>
                  <a:lnTo>
                    <a:pt x="640" y="83"/>
                  </a:lnTo>
                  <a:cubicBezTo>
                    <a:pt x="661" y="83"/>
                    <a:pt x="681" y="73"/>
                    <a:pt x="681" y="41"/>
                  </a:cubicBezTo>
                  <a:cubicBezTo>
                    <a:pt x="681" y="21"/>
                    <a:pt x="661" y="0"/>
                    <a:pt x="640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4;p44"/>
            <p:cNvSpPr/>
            <p:nvPr/>
          </p:nvSpPr>
          <p:spPr>
            <a:xfrm>
              <a:off x="1359107" y="2305767"/>
              <a:ext cx="45834" cy="68751"/>
            </a:xfrm>
            <a:custGeom>
              <a:avLst/>
              <a:gdLst/>
              <a:ahLst/>
              <a:cxnLst/>
              <a:rect l="l" t="t" r="r" b="b"/>
              <a:pathLst>
                <a:path w="764" h="1146" extrusionOk="0">
                  <a:moveTo>
                    <a:pt x="383" y="474"/>
                  </a:moveTo>
                  <a:cubicBezTo>
                    <a:pt x="548" y="474"/>
                    <a:pt x="681" y="609"/>
                    <a:pt x="681" y="774"/>
                  </a:cubicBezTo>
                  <a:cubicBezTo>
                    <a:pt x="681" y="939"/>
                    <a:pt x="548" y="1072"/>
                    <a:pt x="383" y="1072"/>
                  </a:cubicBezTo>
                  <a:cubicBezTo>
                    <a:pt x="227" y="1072"/>
                    <a:pt x="104" y="959"/>
                    <a:pt x="83" y="815"/>
                  </a:cubicBezTo>
                  <a:lnTo>
                    <a:pt x="83" y="794"/>
                  </a:lnTo>
                  <a:lnTo>
                    <a:pt x="83" y="774"/>
                  </a:lnTo>
                  <a:cubicBezTo>
                    <a:pt x="83" y="609"/>
                    <a:pt x="218" y="474"/>
                    <a:pt x="383" y="474"/>
                  </a:cubicBezTo>
                  <a:close/>
                  <a:moveTo>
                    <a:pt x="506" y="0"/>
                  </a:moveTo>
                  <a:cubicBezTo>
                    <a:pt x="321" y="11"/>
                    <a:pt x="186" y="114"/>
                    <a:pt x="104" y="258"/>
                  </a:cubicBezTo>
                  <a:cubicBezTo>
                    <a:pt x="32" y="392"/>
                    <a:pt x="1" y="557"/>
                    <a:pt x="1" y="712"/>
                  </a:cubicBezTo>
                  <a:lnTo>
                    <a:pt x="1" y="784"/>
                  </a:lnTo>
                  <a:cubicBezTo>
                    <a:pt x="11" y="990"/>
                    <a:pt x="176" y="1145"/>
                    <a:pt x="383" y="1145"/>
                  </a:cubicBezTo>
                  <a:cubicBezTo>
                    <a:pt x="589" y="1145"/>
                    <a:pt x="764" y="980"/>
                    <a:pt x="764" y="774"/>
                  </a:cubicBezTo>
                  <a:cubicBezTo>
                    <a:pt x="764" y="557"/>
                    <a:pt x="589" y="392"/>
                    <a:pt x="383" y="392"/>
                  </a:cubicBezTo>
                  <a:cubicBezTo>
                    <a:pt x="269" y="392"/>
                    <a:pt x="166" y="444"/>
                    <a:pt x="94" y="526"/>
                  </a:cubicBezTo>
                  <a:cubicBezTo>
                    <a:pt x="114" y="444"/>
                    <a:pt x="135" y="361"/>
                    <a:pt x="176" y="289"/>
                  </a:cubicBezTo>
                  <a:cubicBezTo>
                    <a:pt x="248" y="176"/>
                    <a:pt x="351" y="93"/>
                    <a:pt x="506" y="83"/>
                  </a:cubicBezTo>
                  <a:cubicBezTo>
                    <a:pt x="537" y="83"/>
                    <a:pt x="548" y="62"/>
                    <a:pt x="548" y="41"/>
                  </a:cubicBezTo>
                  <a:cubicBezTo>
                    <a:pt x="548" y="21"/>
                    <a:pt x="527" y="0"/>
                    <a:pt x="506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5;p44"/>
            <p:cNvSpPr/>
            <p:nvPr/>
          </p:nvSpPr>
          <p:spPr>
            <a:xfrm>
              <a:off x="1143254" y="1710641"/>
              <a:ext cx="3746292" cy="2506067"/>
            </a:xfrm>
            <a:custGeom>
              <a:avLst/>
              <a:gdLst/>
              <a:ahLst/>
              <a:cxnLst/>
              <a:rect l="l" t="t" r="r" b="b"/>
              <a:pathLst>
                <a:path w="62446" h="41773" extrusionOk="0">
                  <a:moveTo>
                    <a:pt x="0" y="1"/>
                  </a:moveTo>
                  <a:lnTo>
                    <a:pt x="0" y="41772"/>
                  </a:lnTo>
                  <a:lnTo>
                    <a:pt x="62446" y="41772"/>
                  </a:lnTo>
                  <a:lnTo>
                    <a:pt x="62446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6;p44"/>
            <p:cNvSpPr/>
            <p:nvPr/>
          </p:nvSpPr>
          <p:spPr>
            <a:xfrm>
              <a:off x="1170491" y="1741598"/>
              <a:ext cx="3691818" cy="2444154"/>
            </a:xfrm>
            <a:custGeom>
              <a:avLst/>
              <a:gdLst/>
              <a:ahLst/>
              <a:cxnLst/>
              <a:rect l="l" t="t" r="r" b="b"/>
              <a:pathLst>
                <a:path w="61538" h="40741" extrusionOk="0">
                  <a:moveTo>
                    <a:pt x="0" y="0"/>
                  </a:moveTo>
                  <a:lnTo>
                    <a:pt x="0" y="40741"/>
                  </a:lnTo>
                  <a:lnTo>
                    <a:pt x="61538" y="40741"/>
                  </a:lnTo>
                  <a:lnTo>
                    <a:pt x="61538" y="0"/>
                  </a:lnTo>
                  <a:close/>
                </a:path>
              </a:pathLst>
            </a:custGeom>
            <a:solidFill>
              <a:srgbClr val="5B57DE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7;p44"/>
            <p:cNvSpPr/>
            <p:nvPr/>
          </p:nvSpPr>
          <p:spPr>
            <a:xfrm>
              <a:off x="655815" y="4404665"/>
              <a:ext cx="4721170" cy="172058"/>
            </a:xfrm>
            <a:custGeom>
              <a:avLst/>
              <a:gdLst/>
              <a:ahLst/>
              <a:cxnLst/>
              <a:rect l="l" t="t" r="r" b="b"/>
              <a:pathLst>
                <a:path w="78696" h="2868" extrusionOk="0">
                  <a:moveTo>
                    <a:pt x="0" y="1"/>
                  </a:moveTo>
                  <a:lnTo>
                    <a:pt x="0" y="2867"/>
                  </a:lnTo>
                  <a:lnTo>
                    <a:pt x="78696" y="2867"/>
                  </a:lnTo>
                  <a:lnTo>
                    <a:pt x="78696" y="1"/>
                  </a:lnTo>
                  <a:close/>
                </a:path>
              </a:pathLst>
            </a:custGeom>
            <a:solidFill>
              <a:srgbClr val="775EF5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8;p44"/>
            <p:cNvSpPr/>
            <p:nvPr/>
          </p:nvSpPr>
          <p:spPr>
            <a:xfrm>
              <a:off x="655815" y="4216648"/>
              <a:ext cx="4721170" cy="188076"/>
            </a:xfrm>
            <a:custGeom>
              <a:avLst/>
              <a:gdLst/>
              <a:ahLst/>
              <a:cxnLst/>
              <a:rect l="l" t="t" r="r" b="b"/>
              <a:pathLst>
                <a:path w="78696" h="3135" extrusionOk="0">
                  <a:moveTo>
                    <a:pt x="8125" y="0"/>
                  </a:moveTo>
                  <a:lnTo>
                    <a:pt x="0" y="3135"/>
                  </a:lnTo>
                  <a:lnTo>
                    <a:pt x="78696" y="3135"/>
                  </a:lnTo>
                  <a:lnTo>
                    <a:pt x="7057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9;p44"/>
            <p:cNvSpPr/>
            <p:nvPr/>
          </p:nvSpPr>
          <p:spPr>
            <a:xfrm>
              <a:off x="1187168" y="4216648"/>
              <a:ext cx="3658463" cy="121305"/>
            </a:xfrm>
            <a:custGeom>
              <a:avLst/>
              <a:gdLst/>
              <a:ahLst/>
              <a:cxnLst/>
              <a:rect l="l" t="t" r="r" b="b"/>
              <a:pathLst>
                <a:path w="60982" h="2022" extrusionOk="0">
                  <a:moveTo>
                    <a:pt x="5249" y="0"/>
                  </a:moveTo>
                  <a:lnTo>
                    <a:pt x="0" y="2021"/>
                  </a:lnTo>
                  <a:lnTo>
                    <a:pt x="60981" y="2021"/>
                  </a:lnTo>
                  <a:lnTo>
                    <a:pt x="55733" y="0"/>
                  </a:lnTo>
                  <a:close/>
                </a:path>
              </a:pathLst>
            </a:custGeom>
            <a:solidFill>
              <a:srgbClr val="5B57DE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0;p44"/>
            <p:cNvSpPr/>
            <p:nvPr/>
          </p:nvSpPr>
          <p:spPr>
            <a:xfrm>
              <a:off x="1376445" y="1927154"/>
              <a:ext cx="3276790" cy="2073041"/>
            </a:xfrm>
            <a:custGeom>
              <a:avLst/>
              <a:gdLst/>
              <a:ahLst/>
              <a:cxnLst/>
              <a:rect l="l" t="t" r="r" b="b"/>
              <a:pathLst>
                <a:path w="54620" h="34555" extrusionOk="0">
                  <a:moveTo>
                    <a:pt x="0" y="1"/>
                  </a:moveTo>
                  <a:lnTo>
                    <a:pt x="0" y="34554"/>
                  </a:lnTo>
                  <a:lnTo>
                    <a:pt x="54620" y="34554"/>
                  </a:lnTo>
                  <a:lnTo>
                    <a:pt x="546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1;p44"/>
            <p:cNvSpPr/>
            <p:nvPr/>
          </p:nvSpPr>
          <p:spPr>
            <a:xfrm>
              <a:off x="1376445" y="1927154"/>
              <a:ext cx="3276790" cy="79910"/>
            </a:xfrm>
            <a:custGeom>
              <a:avLst/>
              <a:gdLst/>
              <a:ahLst/>
              <a:cxnLst/>
              <a:rect l="l" t="t" r="r" b="b"/>
              <a:pathLst>
                <a:path w="54620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54620" y="1331"/>
                  </a:lnTo>
                  <a:lnTo>
                    <a:pt x="5462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2;p44"/>
            <p:cNvSpPr/>
            <p:nvPr/>
          </p:nvSpPr>
          <p:spPr>
            <a:xfrm>
              <a:off x="1400562" y="1946952"/>
              <a:ext cx="39055" cy="39655"/>
            </a:xfrm>
            <a:custGeom>
              <a:avLst/>
              <a:gdLst/>
              <a:ahLst/>
              <a:cxnLst/>
              <a:rect l="l" t="t" r="r" b="b"/>
              <a:pathLst>
                <a:path w="651" h="661" extrusionOk="0">
                  <a:moveTo>
                    <a:pt x="320" y="0"/>
                  </a:moveTo>
                  <a:cubicBezTo>
                    <a:pt x="145" y="0"/>
                    <a:pt x="1" y="156"/>
                    <a:pt x="1" y="330"/>
                  </a:cubicBezTo>
                  <a:cubicBezTo>
                    <a:pt x="1" y="516"/>
                    <a:pt x="145" y="660"/>
                    <a:pt x="320" y="660"/>
                  </a:cubicBezTo>
                  <a:cubicBezTo>
                    <a:pt x="506" y="660"/>
                    <a:pt x="650" y="516"/>
                    <a:pt x="650" y="330"/>
                  </a:cubicBezTo>
                  <a:cubicBezTo>
                    <a:pt x="650" y="156"/>
                    <a:pt x="506" y="0"/>
                    <a:pt x="32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3;p44"/>
            <p:cNvSpPr/>
            <p:nvPr/>
          </p:nvSpPr>
          <p:spPr>
            <a:xfrm>
              <a:off x="1481012" y="1946952"/>
              <a:ext cx="39655" cy="3965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145" y="0"/>
                    <a:pt x="0" y="156"/>
                    <a:pt x="0" y="330"/>
                  </a:cubicBezTo>
                  <a:cubicBezTo>
                    <a:pt x="0" y="516"/>
                    <a:pt x="145" y="660"/>
                    <a:pt x="330" y="660"/>
                  </a:cubicBezTo>
                  <a:cubicBezTo>
                    <a:pt x="516" y="660"/>
                    <a:pt x="660" y="516"/>
                    <a:pt x="660" y="330"/>
                  </a:cubicBezTo>
                  <a:cubicBezTo>
                    <a:pt x="660" y="156"/>
                    <a:pt x="516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4;p44"/>
            <p:cNvSpPr/>
            <p:nvPr/>
          </p:nvSpPr>
          <p:spPr>
            <a:xfrm>
              <a:off x="1562002" y="1946952"/>
              <a:ext cx="39655" cy="3965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145" y="0"/>
                    <a:pt x="1" y="156"/>
                    <a:pt x="1" y="330"/>
                  </a:cubicBezTo>
                  <a:cubicBezTo>
                    <a:pt x="1" y="516"/>
                    <a:pt x="145" y="660"/>
                    <a:pt x="331" y="660"/>
                  </a:cubicBezTo>
                  <a:cubicBezTo>
                    <a:pt x="506" y="660"/>
                    <a:pt x="661" y="516"/>
                    <a:pt x="661" y="330"/>
                  </a:cubicBezTo>
                  <a:cubicBezTo>
                    <a:pt x="661" y="156"/>
                    <a:pt x="506" y="0"/>
                    <a:pt x="331" y="0"/>
                  </a:cubicBezTo>
                  <a:close/>
                </a:path>
              </a:pathLst>
            </a:custGeom>
            <a:solidFill>
              <a:srgbClr val="D40102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0052" y="195486"/>
            <a:ext cx="4824536" cy="707886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</a:bodyPr>
          <a:lstStyle/>
          <a:p>
            <a:r>
              <a:rPr lang="en-US" sz="4000" b="1" dirty="0" smtClean="0"/>
              <a:t>DEMO VIDEO</a:t>
            </a:r>
            <a:endParaRPr lang="en-IN" sz="4000" b="1" dirty="0"/>
          </a:p>
        </p:txBody>
      </p:sp>
      <p:grpSp>
        <p:nvGrpSpPr>
          <p:cNvPr id="28" name="Google Shape;687;p31"/>
          <p:cNvGrpSpPr/>
          <p:nvPr/>
        </p:nvGrpSpPr>
        <p:grpSpPr>
          <a:xfrm>
            <a:off x="4466457" y="1971710"/>
            <a:ext cx="1691242" cy="1398110"/>
            <a:chOff x="2549347" y="1380918"/>
            <a:chExt cx="6595136" cy="3764320"/>
          </a:xfrm>
        </p:grpSpPr>
        <p:sp>
          <p:nvSpPr>
            <p:cNvPr id="29" name="Google Shape;688;p31"/>
            <p:cNvSpPr/>
            <p:nvPr/>
          </p:nvSpPr>
          <p:spPr>
            <a:xfrm>
              <a:off x="7578947" y="1380918"/>
              <a:ext cx="1039776" cy="1629952"/>
            </a:xfrm>
            <a:custGeom>
              <a:avLst/>
              <a:gdLst/>
              <a:ahLst/>
              <a:cxnLst/>
              <a:rect l="l" t="t" r="r" b="b"/>
              <a:pathLst>
                <a:path w="32493" h="50936" extrusionOk="0">
                  <a:moveTo>
                    <a:pt x="0" y="1"/>
                  </a:moveTo>
                  <a:lnTo>
                    <a:pt x="21050" y="50935"/>
                  </a:lnTo>
                  <a:cubicBezTo>
                    <a:pt x="32492" y="21659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9;p31"/>
            <p:cNvSpPr/>
            <p:nvPr/>
          </p:nvSpPr>
          <p:spPr>
            <a:xfrm>
              <a:off x="5582499" y="1380918"/>
              <a:ext cx="2670080" cy="1766720"/>
            </a:xfrm>
            <a:custGeom>
              <a:avLst/>
              <a:gdLst/>
              <a:ahLst/>
              <a:cxnLst/>
              <a:rect l="l" t="t" r="r" b="b"/>
              <a:pathLst>
                <a:path w="83440" h="55210" extrusionOk="0">
                  <a:moveTo>
                    <a:pt x="62389" y="1"/>
                  </a:moveTo>
                  <a:lnTo>
                    <a:pt x="0" y="37255"/>
                  </a:lnTo>
                  <a:lnTo>
                    <a:pt x="10895" y="55210"/>
                  </a:lnTo>
                  <a:lnTo>
                    <a:pt x="83439" y="50935"/>
                  </a:lnTo>
                  <a:lnTo>
                    <a:pt x="62389" y="1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0;p31"/>
            <p:cNvSpPr/>
            <p:nvPr/>
          </p:nvSpPr>
          <p:spPr>
            <a:xfrm>
              <a:off x="5616419" y="1451798"/>
              <a:ext cx="2578240" cy="1825760"/>
            </a:xfrm>
            <a:custGeom>
              <a:avLst/>
              <a:gdLst/>
              <a:ahLst/>
              <a:cxnLst/>
              <a:rect l="l" t="t" r="r" b="b"/>
              <a:pathLst>
                <a:path w="80570" h="57055" extrusionOk="0">
                  <a:moveTo>
                    <a:pt x="60377" y="0"/>
                  </a:moveTo>
                  <a:lnTo>
                    <a:pt x="0" y="35362"/>
                  </a:lnTo>
                  <a:lnTo>
                    <a:pt x="13788" y="57055"/>
                  </a:lnTo>
                  <a:lnTo>
                    <a:pt x="80570" y="48935"/>
                  </a:lnTo>
                  <a:lnTo>
                    <a:pt x="60377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1;p31"/>
            <p:cNvSpPr/>
            <p:nvPr/>
          </p:nvSpPr>
          <p:spPr>
            <a:xfrm>
              <a:off x="7004771" y="2426006"/>
              <a:ext cx="328064" cy="328448"/>
            </a:xfrm>
            <a:custGeom>
              <a:avLst/>
              <a:gdLst/>
              <a:ahLst/>
              <a:cxnLst/>
              <a:rect l="l" t="t" r="r" b="b"/>
              <a:pathLst>
                <a:path w="10252" h="10264" extrusionOk="0">
                  <a:moveTo>
                    <a:pt x="5132" y="0"/>
                  </a:moveTo>
                  <a:cubicBezTo>
                    <a:pt x="2298" y="0"/>
                    <a:pt x="1" y="2298"/>
                    <a:pt x="1" y="5132"/>
                  </a:cubicBezTo>
                  <a:cubicBezTo>
                    <a:pt x="1" y="7966"/>
                    <a:pt x="2298" y="10263"/>
                    <a:pt x="5132" y="10263"/>
                  </a:cubicBezTo>
                  <a:cubicBezTo>
                    <a:pt x="7966" y="10263"/>
                    <a:pt x="10252" y="7966"/>
                    <a:pt x="10252" y="5132"/>
                  </a:cubicBezTo>
                  <a:cubicBezTo>
                    <a:pt x="10252" y="2298"/>
                    <a:pt x="7966" y="0"/>
                    <a:pt x="5132" y="0"/>
                  </a:cubicBezTo>
                  <a:close/>
                </a:path>
              </a:pathLst>
            </a:custGeom>
            <a:solidFill>
              <a:srgbClr val="E97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2;p31"/>
            <p:cNvSpPr/>
            <p:nvPr/>
          </p:nvSpPr>
          <p:spPr>
            <a:xfrm>
              <a:off x="6768931" y="2419126"/>
              <a:ext cx="328064" cy="328480"/>
            </a:xfrm>
            <a:custGeom>
              <a:avLst/>
              <a:gdLst/>
              <a:ahLst/>
              <a:cxnLst/>
              <a:rect l="l" t="t" r="r" b="b"/>
              <a:pathLst>
                <a:path w="10252" h="10265" extrusionOk="0">
                  <a:moveTo>
                    <a:pt x="5120" y="1"/>
                  </a:moveTo>
                  <a:cubicBezTo>
                    <a:pt x="2298" y="1"/>
                    <a:pt x="1" y="2299"/>
                    <a:pt x="1" y="5133"/>
                  </a:cubicBezTo>
                  <a:cubicBezTo>
                    <a:pt x="1" y="7966"/>
                    <a:pt x="2298" y="10264"/>
                    <a:pt x="5120" y="10264"/>
                  </a:cubicBezTo>
                  <a:cubicBezTo>
                    <a:pt x="7954" y="10264"/>
                    <a:pt x="10252" y="7966"/>
                    <a:pt x="10252" y="5133"/>
                  </a:cubicBezTo>
                  <a:cubicBezTo>
                    <a:pt x="10252" y="2299"/>
                    <a:pt x="7954" y="1"/>
                    <a:pt x="5120" y="1"/>
                  </a:cubicBezTo>
                  <a:close/>
                </a:path>
              </a:pathLst>
            </a:custGeom>
            <a:solidFill>
              <a:srgbClr val="E97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3;p31"/>
            <p:cNvSpPr/>
            <p:nvPr/>
          </p:nvSpPr>
          <p:spPr>
            <a:xfrm>
              <a:off x="7353379" y="2651926"/>
              <a:ext cx="328448" cy="328064"/>
            </a:xfrm>
            <a:custGeom>
              <a:avLst/>
              <a:gdLst/>
              <a:ahLst/>
              <a:cxnLst/>
              <a:rect l="l" t="t" r="r" b="b"/>
              <a:pathLst>
                <a:path w="10264" h="10252" extrusionOk="0">
                  <a:moveTo>
                    <a:pt x="5132" y="1"/>
                  </a:moveTo>
                  <a:cubicBezTo>
                    <a:pt x="2299" y="1"/>
                    <a:pt x="1" y="2287"/>
                    <a:pt x="1" y="5120"/>
                  </a:cubicBezTo>
                  <a:cubicBezTo>
                    <a:pt x="1" y="7954"/>
                    <a:pt x="2299" y="10252"/>
                    <a:pt x="5132" y="10252"/>
                  </a:cubicBezTo>
                  <a:cubicBezTo>
                    <a:pt x="7966" y="10252"/>
                    <a:pt x="10264" y="7954"/>
                    <a:pt x="10264" y="5120"/>
                  </a:cubicBezTo>
                  <a:cubicBezTo>
                    <a:pt x="10264" y="2287"/>
                    <a:pt x="7966" y="1"/>
                    <a:pt x="5132" y="1"/>
                  </a:cubicBezTo>
                  <a:close/>
                </a:path>
              </a:pathLst>
            </a:custGeom>
            <a:solidFill>
              <a:srgbClr val="E97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4;p31"/>
            <p:cNvSpPr/>
            <p:nvPr/>
          </p:nvSpPr>
          <p:spPr>
            <a:xfrm>
              <a:off x="7148419" y="2559350"/>
              <a:ext cx="328064" cy="328448"/>
            </a:xfrm>
            <a:custGeom>
              <a:avLst/>
              <a:gdLst/>
              <a:ahLst/>
              <a:cxnLst/>
              <a:rect l="l" t="t" r="r" b="b"/>
              <a:pathLst>
                <a:path w="10252" h="10264" extrusionOk="0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6"/>
                    <a:pt x="2298" y="10264"/>
                    <a:pt x="5132" y="10264"/>
                  </a:cubicBezTo>
                  <a:cubicBezTo>
                    <a:pt x="7954" y="10264"/>
                    <a:pt x="10251" y="7966"/>
                    <a:pt x="10251" y="5132"/>
                  </a:cubicBezTo>
                  <a:cubicBezTo>
                    <a:pt x="10251" y="2298"/>
                    <a:pt x="7954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5;p31"/>
            <p:cNvSpPr/>
            <p:nvPr/>
          </p:nvSpPr>
          <p:spPr>
            <a:xfrm>
              <a:off x="5302083" y="2869878"/>
              <a:ext cx="328064" cy="328064"/>
            </a:xfrm>
            <a:custGeom>
              <a:avLst/>
              <a:gdLst/>
              <a:ahLst/>
              <a:cxnLst/>
              <a:rect l="l" t="t" r="r" b="b"/>
              <a:pathLst>
                <a:path w="10252" h="10252" extrusionOk="0">
                  <a:moveTo>
                    <a:pt x="5132" y="0"/>
                  </a:moveTo>
                  <a:cubicBezTo>
                    <a:pt x="2298" y="0"/>
                    <a:pt x="0" y="2286"/>
                    <a:pt x="0" y="5120"/>
                  </a:cubicBezTo>
                  <a:cubicBezTo>
                    <a:pt x="0" y="7953"/>
                    <a:pt x="2298" y="10251"/>
                    <a:pt x="5132" y="10251"/>
                  </a:cubicBezTo>
                  <a:cubicBezTo>
                    <a:pt x="7954" y="10251"/>
                    <a:pt x="10252" y="7953"/>
                    <a:pt x="10252" y="5120"/>
                  </a:cubicBezTo>
                  <a:cubicBezTo>
                    <a:pt x="10252" y="2286"/>
                    <a:pt x="7954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6;p31"/>
            <p:cNvSpPr/>
            <p:nvPr/>
          </p:nvSpPr>
          <p:spPr>
            <a:xfrm>
              <a:off x="5124931" y="2987606"/>
              <a:ext cx="328448" cy="328448"/>
            </a:xfrm>
            <a:custGeom>
              <a:avLst/>
              <a:gdLst/>
              <a:ahLst/>
              <a:cxnLst/>
              <a:rect l="l" t="t" r="r" b="b"/>
              <a:pathLst>
                <a:path w="10264" h="10264" extrusionOk="0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5"/>
                    <a:pt x="2298" y="10263"/>
                    <a:pt x="5132" y="10263"/>
                  </a:cubicBezTo>
                  <a:cubicBezTo>
                    <a:pt x="7965" y="10263"/>
                    <a:pt x="10263" y="7965"/>
                    <a:pt x="10263" y="5132"/>
                  </a:cubicBezTo>
                  <a:cubicBezTo>
                    <a:pt x="10263" y="2298"/>
                    <a:pt x="7965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7;p31"/>
            <p:cNvSpPr/>
            <p:nvPr/>
          </p:nvSpPr>
          <p:spPr>
            <a:xfrm>
              <a:off x="4958435" y="3067222"/>
              <a:ext cx="328064" cy="328064"/>
            </a:xfrm>
            <a:custGeom>
              <a:avLst/>
              <a:gdLst/>
              <a:ahLst/>
              <a:cxnLst/>
              <a:rect l="l" t="t" r="r" b="b"/>
              <a:pathLst>
                <a:path w="10252" h="10252" extrusionOk="0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6"/>
                    <a:pt x="2298" y="10252"/>
                    <a:pt x="5132" y="10252"/>
                  </a:cubicBezTo>
                  <a:cubicBezTo>
                    <a:pt x="7965" y="10252"/>
                    <a:pt x="10251" y="7966"/>
                    <a:pt x="10251" y="5132"/>
                  </a:cubicBezTo>
                  <a:cubicBezTo>
                    <a:pt x="10251" y="2298"/>
                    <a:pt x="7965" y="0"/>
                    <a:pt x="5132" y="0"/>
                  </a:cubicBezTo>
                  <a:close/>
                </a:path>
              </a:pathLst>
            </a:custGeom>
            <a:solidFill>
              <a:srgbClr val="F1B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8;p31"/>
            <p:cNvSpPr/>
            <p:nvPr/>
          </p:nvSpPr>
          <p:spPr>
            <a:xfrm>
              <a:off x="5235395" y="2984918"/>
              <a:ext cx="328096" cy="328448"/>
            </a:xfrm>
            <a:custGeom>
              <a:avLst/>
              <a:gdLst/>
              <a:ahLst/>
              <a:cxnLst/>
              <a:rect l="l" t="t" r="r" b="b"/>
              <a:pathLst>
                <a:path w="10253" h="10264" extrusionOk="0">
                  <a:moveTo>
                    <a:pt x="5132" y="1"/>
                  </a:moveTo>
                  <a:cubicBezTo>
                    <a:pt x="2299" y="1"/>
                    <a:pt x="1" y="2299"/>
                    <a:pt x="1" y="5132"/>
                  </a:cubicBezTo>
                  <a:cubicBezTo>
                    <a:pt x="1" y="7966"/>
                    <a:pt x="2299" y="10264"/>
                    <a:pt x="5132" y="10264"/>
                  </a:cubicBezTo>
                  <a:cubicBezTo>
                    <a:pt x="7954" y="10264"/>
                    <a:pt x="10252" y="7966"/>
                    <a:pt x="10252" y="5132"/>
                  </a:cubicBezTo>
                  <a:cubicBezTo>
                    <a:pt x="10252" y="2299"/>
                    <a:pt x="7954" y="1"/>
                    <a:pt x="5132" y="1"/>
                  </a:cubicBezTo>
                  <a:close/>
                </a:path>
              </a:pathLst>
            </a:custGeom>
            <a:solidFill>
              <a:srgbClr val="F1B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9;p31"/>
            <p:cNvSpPr/>
            <p:nvPr/>
          </p:nvSpPr>
          <p:spPr>
            <a:xfrm>
              <a:off x="5453347" y="2810806"/>
              <a:ext cx="328064" cy="328064"/>
            </a:xfrm>
            <a:custGeom>
              <a:avLst/>
              <a:gdLst/>
              <a:ahLst/>
              <a:cxnLst/>
              <a:rect l="l" t="t" r="r" b="b"/>
              <a:pathLst>
                <a:path w="10252" h="10252" extrusionOk="0">
                  <a:moveTo>
                    <a:pt x="5132" y="1"/>
                  </a:moveTo>
                  <a:cubicBezTo>
                    <a:pt x="2298" y="1"/>
                    <a:pt x="0" y="2298"/>
                    <a:pt x="0" y="5132"/>
                  </a:cubicBezTo>
                  <a:cubicBezTo>
                    <a:pt x="0" y="7954"/>
                    <a:pt x="2298" y="10252"/>
                    <a:pt x="5132" y="10252"/>
                  </a:cubicBezTo>
                  <a:cubicBezTo>
                    <a:pt x="7966" y="10252"/>
                    <a:pt x="10252" y="7954"/>
                    <a:pt x="10252" y="5132"/>
                  </a:cubicBezTo>
                  <a:cubicBezTo>
                    <a:pt x="10252" y="2298"/>
                    <a:pt x="7966" y="1"/>
                    <a:pt x="5132" y="1"/>
                  </a:cubicBezTo>
                  <a:close/>
                </a:path>
              </a:pathLst>
            </a:custGeom>
            <a:solidFill>
              <a:srgbClr val="F1B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0;p31"/>
            <p:cNvSpPr/>
            <p:nvPr/>
          </p:nvSpPr>
          <p:spPr>
            <a:xfrm>
              <a:off x="6861123" y="2498006"/>
              <a:ext cx="328096" cy="328064"/>
            </a:xfrm>
            <a:custGeom>
              <a:avLst/>
              <a:gdLst/>
              <a:ahLst/>
              <a:cxnLst/>
              <a:rect l="l" t="t" r="r" b="b"/>
              <a:pathLst>
                <a:path w="10253" h="10252" extrusionOk="0">
                  <a:moveTo>
                    <a:pt x="5132" y="1"/>
                  </a:moveTo>
                  <a:cubicBezTo>
                    <a:pt x="2299" y="1"/>
                    <a:pt x="1" y="2298"/>
                    <a:pt x="1" y="5120"/>
                  </a:cubicBezTo>
                  <a:cubicBezTo>
                    <a:pt x="1" y="7954"/>
                    <a:pt x="2299" y="10252"/>
                    <a:pt x="5132" y="10252"/>
                  </a:cubicBezTo>
                  <a:cubicBezTo>
                    <a:pt x="7966" y="10252"/>
                    <a:pt x="10252" y="7954"/>
                    <a:pt x="10252" y="5120"/>
                  </a:cubicBezTo>
                  <a:cubicBezTo>
                    <a:pt x="10252" y="2298"/>
                    <a:pt x="7966" y="1"/>
                    <a:pt x="5132" y="1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01;p31"/>
            <p:cNvSpPr/>
            <p:nvPr/>
          </p:nvSpPr>
          <p:spPr>
            <a:xfrm>
              <a:off x="7466147" y="2702614"/>
              <a:ext cx="61376" cy="61760"/>
            </a:xfrm>
            <a:custGeom>
              <a:avLst/>
              <a:gdLst/>
              <a:ahLst/>
              <a:cxnLst/>
              <a:rect l="l" t="t" r="r" b="b"/>
              <a:pathLst>
                <a:path w="1918" h="1930" extrusionOk="0">
                  <a:moveTo>
                    <a:pt x="953" y="0"/>
                  </a:moveTo>
                  <a:cubicBezTo>
                    <a:pt x="430" y="0"/>
                    <a:pt x="1" y="429"/>
                    <a:pt x="1" y="965"/>
                  </a:cubicBezTo>
                  <a:cubicBezTo>
                    <a:pt x="1" y="1489"/>
                    <a:pt x="430" y="1929"/>
                    <a:pt x="953" y="1929"/>
                  </a:cubicBezTo>
                  <a:cubicBezTo>
                    <a:pt x="1489" y="1929"/>
                    <a:pt x="1918" y="1489"/>
                    <a:pt x="1918" y="965"/>
                  </a:cubicBezTo>
                  <a:cubicBezTo>
                    <a:pt x="1918" y="429"/>
                    <a:pt x="1489" y="0"/>
                    <a:pt x="953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2;p31"/>
            <p:cNvSpPr/>
            <p:nvPr/>
          </p:nvSpPr>
          <p:spPr>
            <a:xfrm>
              <a:off x="6584163" y="2402006"/>
              <a:ext cx="328448" cy="328448"/>
            </a:xfrm>
            <a:custGeom>
              <a:avLst/>
              <a:gdLst/>
              <a:ahLst/>
              <a:cxnLst/>
              <a:rect l="l" t="t" r="r" b="b"/>
              <a:pathLst>
                <a:path w="10264" h="10264" extrusionOk="0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5"/>
                    <a:pt x="2298" y="10263"/>
                    <a:pt x="5132" y="10263"/>
                  </a:cubicBezTo>
                  <a:cubicBezTo>
                    <a:pt x="7965" y="10263"/>
                    <a:pt x="10263" y="7965"/>
                    <a:pt x="10263" y="5132"/>
                  </a:cubicBezTo>
                  <a:cubicBezTo>
                    <a:pt x="10263" y="2298"/>
                    <a:pt x="7965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03;p31"/>
            <p:cNvSpPr/>
            <p:nvPr/>
          </p:nvSpPr>
          <p:spPr>
            <a:xfrm>
              <a:off x="6806275" y="2468662"/>
              <a:ext cx="61760" cy="61760"/>
            </a:xfrm>
            <a:custGeom>
              <a:avLst/>
              <a:gdLst/>
              <a:ahLst/>
              <a:cxnLst/>
              <a:rect l="l" t="t" r="r" b="b"/>
              <a:pathLst>
                <a:path w="1930" h="1930" extrusionOk="0">
                  <a:moveTo>
                    <a:pt x="965" y="1"/>
                  </a:moveTo>
                  <a:cubicBezTo>
                    <a:pt x="441" y="1"/>
                    <a:pt x="0" y="441"/>
                    <a:pt x="0" y="965"/>
                  </a:cubicBezTo>
                  <a:cubicBezTo>
                    <a:pt x="0" y="1501"/>
                    <a:pt x="441" y="1930"/>
                    <a:pt x="965" y="1930"/>
                  </a:cubicBezTo>
                  <a:cubicBezTo>
                    <a:pt x="1501" y="1930"/>
                    <a:pt x="1929" y="1501"/>
                    <a:pt x="1929" y="965"/>
                  </a:cubicBezTo>
                  <a:cubicBezTo>
                    <a:pt x="1929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4;p31"/>
            <p:cNvSpPr/>
            <p:nvPr/>
          </p:nvSpPr>
          <p:spPr>
            <a:xfrm>
              <a:off x="4857443" y="2392854"/>
              <a:ext cx="1754176" cy="1484032"/>
            </a:xfrm>
            <a:custGeom>
              <a:avLst/>
              <a:gdLst/>
              <a:ahLst/>
              <a:cxnLst/>
              <a:rect l="l" t="t" r="r" b="b"/>
              <a:pathLst>
                <a:path w="54818" h="46376" extrusionOk="0">
                  <a:moveTo>
                    <a:pt x="53734" y="0"/>
                  </a:moveTo>
                  <a:lnTo>
                    <a:pt x="1" y="28611"/>
                  </a:lnTo>
                  <a:lnTo>
                    <a:pt x="2144" y="46375"/>
                  </a:lnTo>
                  <a:lnTo>
                    <a:pt x="54817" y="30516"/>
                  </a:lnTo>
                  <a:lnTo>
                    <a:pt x="53734" y="0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5;p31"/>
            <p:cNvSpPr/>
            <p:nvPr/>
          </p:nvSpPr>
          <p:spPr>
            <a:xfrm>
              <a:off x="6576899" y="2392854"/>
              <a:ext cx="1675680" cy="1264576"/>
            </a:xfrm>
            <a:custGeom>
              <a:avLst/>
              <a:gdLst/>
              <a:ahLst/>
              <a:cxnLst/>
              <a:rect l="l" t="t" r="r" b="b"/>
              <a:pathLst>
                <a:path w="52365" h="39518" extrusionOk="0">
                  <a:moveTo>
                    <a:pt x="1" y="0"/>
                  </a:moveTo>
                  <a:lnTo>
                    <a:pt x="1084" y="30516"/>
                  </a:lnTo>
                  <a:lnTo>
                    <a:pt x="1561" y="30373"/>
                  </a:lnTo>
                  <a:lnTo>
                    <a:pt x="49745" y="39517"/>
                  </a:lnTo>
                  <a:lnTo>
                    <a:pt x="52364" y="193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06;p31"/>
            <p:cNvSpPr/>
            <p:nvPr/>
          </p:nvSpPr>
          <p:spPr>
            <a:xfrm>
              <a:off x="4926051" y="3369366"/>
              <a:ext cx="1711840" cy="960512"/>
            </a:xfrm>
            <a:custGeom>
              <a:avLst/>
              <a:gdLst/>
              <a:ahLst/>
              <a:cxnLst/>
              <a:rect l="l" t="t" r="r" b="b"/>
              <a:pathLst>
                <a:path w="53495" h="30016" extrusionOk="0">
                  <a:moveTo>
                    <a:pt x="52673" y="0"/>
                  </a:moveTo>
                  <a:lnTo>
                    <a:pt x="0" y="15859"/>
                  </a:lnTo>
                  <a:lnTo>
                    <a:pt x="1703" y="30016"/>
                  </a:lnTo>
                  <a:lnTo>
                    <a:pt x="53150" y="23253"/>
                  </a:lnTo>
                  <a:lnTo>
                    <a:pt x="53495" y="23277"/>
                  </a:lnTo>
                  <a:lnTo>
                    <a:pt x="52673" y="0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7;p31"/>
            <p:cNvSpPr/>
            <p:nvPr/>
          </p:nvSpPr>
          <p:spPr>
            <a:xfrm>
              <a:off x="4980515" y="4113430"/>
              <a:ext cx="1677184" cy="558976"/>
            </a:xfrm>
            <a:custGeom>
              <a:avLst/>
              <a:gdLst/>
              <a:ahLst/>
              <a:cxnLst/>
              <a:rect l="l" t="t" r="r" b="b"/>
              <a:pathLst>
                <a:path w="52412" h="17468" extrusionOk="0">
                  <a:moveTo>
                    <a:pt x="51448" y="1"/>
                  </a:moveTo>
                  <a:lnTo>
                    <a:pt x="1" y="6764"/>
                  </a:lnTo>
                  <a:lnTo>
                    <a:pt x="1286" y="17467"/>
                  </a:lnTo>
                  <a:lnTo>
                    <a:pt x="52412" y="17467"/>
                  </a:lnTo>
                  <a:lnTo>
                    <a:pt x="51793" y="25"/>
                  </a:lnTo>
                  <a:lnTo>
                    <a:pt x="51448" y="1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08;p31"/>
            <p:cNvSpPr/>
            <p:nvPr/>
          </p:nvSpPr>
          <p:spPr>
            <a:xfrm>
              <a:off x="6637859" y="4114198"/>
              <a:ext cx="1460800" cy="558208"/>
            </a:xfrm>
            <a:custGeom>
              <a:avLst/>
              <a:gdLst/>
              <a:ahLst/>
              <a:cxnLst/>
              <a:rect l="l" t="t" r="r" b="b"/>
              <a:pathLst>
                <a:path w="45650" h="17444" extrusionOk="0">
                  <a:moveTo>
                    <a:pt x="1" y="1"/>
                  </a:moveTo>
                  <a:lnTo>
                    <a:pt x="620" y="17443"/>
                  </a:lnTo>
                  <a:lnTo>
                    <a:pt x="43732" y="17443"/>
                  </a:lnTo>
                  <a:lnTo>
                    <a:pt x="45649" y="2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9;p31"/>
            <p:cNvSpPr/>
            <p:nvPr/>
          </p:nvSpPr>
          <p:spPr>
            <a:xfrm>
              <a:off x="6611587" y="3364790"/>
              <a:ext cx="1557184" cy="834784"/>
            </a:xfrm>
            <a:custGeom>
              <a:avLst/>
              <a:gdLst/>
              <a:ahLst/>
              <a:cxnLst/>
              <a:rect l="l" t="t" r="r" b="b"/>
              <a:pathLst>
                <a:path w="48662" h="26087" extrusionOk="0">
                  <a:moveTo>
                    <a:pt x="477" y="0"/>
                  </a:moveTo>
                  <a:lnTo>
                    <a:pt x="0" y="143"/>
                  </a:lnTo>
                  <a:lnTo>
                    <a:pt x="822" y="23420"/>
                  </a:lnTo>
                  <a:lnTo>
                    <a:pt x="46470" y="26087"/>
                  </a:lnTo>
                  <a:lnTo>
                    <a:pt x="48661" y="91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0;p31"/>
            <p:cNvSpPr/>
            <p:nvPr/>
          </p:nvSpPr>
          <p:spPr>
            <a:xfrm>
              <a:off x="6643971" y="4283766"/>
              <a:ext cx="1432192" cy="388640"/>
            </a:xfrm>
            <a:custGeom>
              <a:avLst/>
              <a:gdLst/>
              <a:ahLst/>
              <a:cxnLst/>
              <a:rect l="l" t="t" r="r" b="b"/>
              <a:pathLst>
                <a:path w="44756" h="12145" extrusionOk="0">
                  <a:moveTo>
                    <a:pt x="0" y="0"/>
                  </a:moveTo>
                  <a:lnTo>
                    <a:pt x="429" y="12144"/>
                  </a:lnTo>
                  <a:lnTo>
                    <a:pt x="43541" y="12144"/>
                  </a:lnTo>
                  <a:lnTo>
                    <a:pt x="44756" y="2774"/>
                  </a:lnTo>
                  <a:lnTo>
                    <a:pt x="44756" y="2774"/>
                  </a:lnTo>
                  <a:cubicBezTo>
                    <a:pt x="43184" y="4298"/>
                    <a:pt x="41505" y="5715"/>
                    <a:pt x="39696" y="7013"/>
                  </a:cubicBezTo>
                  <a:cubicBezTo>
                    <a:pt x="35116" y="10555"/>
                    <a:pt x="29961" y="12100"/>
                    <a:pt x="24779" y="12100"/>
                  </a:cubicBezTo>
                  <a:cubicBezTo>
                    <a:pt x="15573" y="12100"/>
                    <a:pt x="6285" y="7222"/>
                    <a:pt x="0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1;p31"/>
            <p:cNvSpPr/>
            <p:nvPr/>
          </p:nvSpPr>
          <p:spPr>
            <a:xfrm>
              <a:off x="4857443" y="2392854"/>
              <a:ext cx="1800256" cy="2279552"/>
            </a:xfrm>
            <a:custGeom>
              <a:avLst/>
              <a:gdLst/>
              <a:ahLst/>
              <a:cxnLst/>
              <a:rect l="l" t="t" r="r" b="b"/>
              <a:pathLst>
                <a:path w="56258" h="71236" extrusionOk="0">
                  <a:moveTo>
                    <a:pt x="53734" y="0"/>
                  </a:moveTo>
                  <a:lnTo>
                    <a:pt x="1" y="28611"/>
                  </a:lnTo>
                  <a:lnTo>
                    <a:pt x="2144" y="46375"/>
                  </a:lnTo>
                  <a:lnTo>
                    <a:pt x="3847" y="60532"/>
                  </a:lnTo>
                  <a:lnTo>
                    <a:pt x="5132" y="71235"/>
                  </a:lnTo>
                  <a:lnTo>
                    <a:pt x="56258" y="71235"/>
                  </a:lnTo>
                  <a:lnTo>
                    <a:pt x="55639" y="53793"/>
                  </a:lnTo>
                  <a:lnTo>
                    <a:pt x="54817" y="30516"/>
                  </a:lnTo>
                  <a:lnTo>
                    <a:pt x="53734" y="0"/>
                  </a:lnTo>
                  <a:close/>
                </a:path>
              </a:pathLst>
            </a:custGeom>
            <a:solidFill>
              <a:srgbClr val="221F1F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2;p31"/>
            <p:cNvSpPr/>
            <p:nvPr/>
          </p:nvSpPr>
          <p:spPr>
            <a:xfrm>
              <a:off x="4857443" y="3199062"/>
              <a:ext cx="1800256" cy="1473344"/>
            </a:xfrm>
            <a:custGeom>
              <a:avLst/>
              <a:gdLst/>
              <a:ahLst/>
              <a:cxnLst/>
              <a:rect l="l" t="t" r="r" b="b"/>
              <a:pathLst>
                <a:path w="56258" h="46042" extrusionOk="0">
                  <a:moveTo>
                    <a:pt x="6418" y="0"/>
                  </a:moveTo>
                  <a:lnTo>
                    <a:pt x="1" y="3417"/>
                  </a:lnTo>
                  <a:lnTo>
                    <a:pt x="2144" y="21181"/>
                  </a:lnTo>
                  <a:lnTo>
                    <a:pt x="3847" y="35338"/>
                  </a:lnTo>
                  <a:lnTo>
                    <a:pt x="5132" y="46041"/>
                  </a:lnTo>
                  <a:lnTo>
                    <a:pt x="56258" y="46041"/>
                  </a:lnTo>
                  <a:lnTo>
                    <a:pt x="55770" y="32421"/>
                  </a:lnTo>
                  <a:cubicBezTo>
                    <a:pt x="53502" y="32843"/>
                    <a:pt x="51156" y="33030"/>
                    <a:pt x="48794" y="33030"/>
                  </a:cubicBezTo>
                  <a:cubicBezTo>
                    <a:pt x="43370" y="33030"/>
                    <a:pt x="37861" y="32044"/>
                    <a:pt x="33017" y="30659"/>
                  </a:cubicBezTo>
                  <a:cubicBezTo>
                    <a:pt x="18503" y="27027"/>
                    <a:pt x="8371" y="14407"/>
                    <a:pt x="6418" y="0"/>
                  </a:cubicBezTo>
                  <a:close/>
                </a:path>
              </a:pathLst>
            </a:custGeom>
            <a:solidFill>
              <a:srgbClr val="221F1F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13;p31"/>
            <p:cNvSpPr/>
            <p:nvPr/>
          </p:nvSpPr>
          <p:spPr>
            <a:xfrm>
              <a:off x="4998051" y="3358678"/>
              <a:ext cx="3112800" cy="508288"/>
            </a:xfrm>
            <a:custGeom>
              <a:avLst/>
              <a:gdLst/>
              <a:ahLst/>
              <a:cxnLst/>
              <a:rect l="l" t="t" r="r" b="b"/>
              <a:pathLst>
                <a:path w="97275" h="15884" extrusionOk="0">
                  <a:moveTo>
                    <a:pt x="50399" y="1"/>
                  </a:moveTo>
                  <a:cubicBezTo>
                    <a:pt x="50340" y="13"/>
                    <a:pt x="50304" y="13"/>
                    <a:pt x="50245" y="25"/>
                  </a:cubicBezTo>
                  <a:cubicBezTo>
                    <a:pt x="50054" y="60"/>
                    <a:pt x="49721" y="144"/>
                    <a:pt x="49221" y="275"/>
                  </a:cubicBezTo>
                  <a:cubicBezTo>
                    <a:pt x="45518" y="1287"/>
                    <a:pt x="33219" y="5025"/>
                    <a:pt x="21836" y="8526"/>
                  </a:cubicBezTo>
                  <a:cubicBezTo>
                    <a:pt x="10454" y="12014"/>
                    <a:pt x="0" y="15265"/>
                    <a:pt x="0" y="15265"/>
                  </a:cubicBezTo>
                  <a:lnTo>
                    <a:pt x="191" y="15884"/>
                  </a:lnTo>
                  <a:cubicBezTo>
                    <a:pt x="191" y="15884"/>
                    <a:pt x="381" y="15824"/>
                    <a:pt x="738" y="15705"/>
                  </a:cubicBezTo>
                  <a:cubicBezTo>
                    <a:pt x="3441" y="14872"/>
                    <a:pt x="15597" y="11097"/>
                    <a:pt x="27218" y="7537"/>
                  </a:cubicBezTo>
                  <a:cubicBezTo>
                    <a:pt x="33028" y="5763"/>
                    <a:pt x="38708" y="4037"/>
                    <a:pt x="42994" y="2751"/>
                  </a:cubicBezTo>
                  <a:cubicBezTo>
                    <a:pt x="45149" y="2108"/>
                    <a:pt x="46947" y="1584"/>
                    <a:pt x="48244" y="1215"/>
                  </a:cubicBezTo>
                  <a:cubicBezTo>
                    <a:pt x="48887" y="1025"/>
                    <a:pt x="49411" y="882"/>
                    <a:pt x="49792" y="787"/>
                  </a:cubicBezTo>
                  <a:cubicBezTo>
                    <a:pt x="49983" y="739"/>
                    <a:pt x="50126" y="703"/>
                    <a:pt x="50245" y="679"/>
                  </a:cubicBezTo>
                  <a:cubicBezTo>
                    <a:pt x="50292" y="668"/>
                    <a:pt x="50328" y="656"/>
                    <a:pt x="50352" y="656"/>
                  </a:cubicBezTo>
                  <a:cubicBezTo>
                    <a:pt x="50388" y="668"/>
                    <a:pt x="50411" y="679"/>
                    <a:pt x="50447" y="679"/>
                  </a:cubicBezTo>
                  <a:cubicBezTo>
                    <a:pt x="50626" y="739"/>
                    <a:pt x="50947" y="810"/>
                    <a:pt x="51411" y="906"/>
                  </a:cubicBezTo>
                  <a:cubicBezTo>
                    <a:pt x="54900" y="1644"/>
                    <a:pt x="66330" y="3751"/>
                    <a:pt x="76891" y="5668"/>
                  </a:cubicBezTo>
                  <a:cubicBezTo>
                    <a:pt x="87464" y="7585"/>
                    <a:pt x="97167" y="9311"/>
                    <a:pt x="97167" y="9311"/>
                  </a:cubicBezTo>
                  <a:lnTo>
                    <a:pt x="97274" y="8680"/>
                  </a:lnTo>
                  <a:cubicBezTo>
                    <a:pt x="97274" y="8680"/>
                    <a:pt x="97096" y="8657"/>
                    <a:pt x="96750" y="8597"/>
                  </a:cubicBezTo>
                  <a:cubicBezTo>
                    <a:pt x="94191" y="8133"/>
                    <a:pt x="82665" y="6073"/>
                    <a:pt x="71747" y="4073"/>
                  </a:cubicBezTo>
                  <a:cubicBezTo>
                    <a:pt x="66294" y="3084"/>
                    <a:pt x="60996" y="2108"/>
                    <a:pt x="57055" y="1358"/>
                  </a:cubicBezTo>
                  <a:cubicBezTo>
                    <a:pt x="55079" y="989"/>
                    <a:pt x="53447" y="668"/>
                    <a:pt x="52304" y="441"/>
                  </a:cubicBezTo>
                  <a:cubicBezTo>
                    <a:pt x="51733" y="322"/>
                    <a:pt x="51281" y="227"/>
                    <a:pt x="50983" y="156"/>
                  </a:cubicBezTo>
                  <a:cubicBezTo>
                    <a:pt x="50828" y="120"/>
                    <a:pt x="50709" y="96"/>
                    <a:pt x="50638" y="72"/>
                  </a:cubicBezTo>
                  <a:cubicBezTo>
                    <a:pt x="50614" y="72"/>
                    <a:pt x="50590" y="60"/>
                    <a:pt x="50578" y="60"/>
                  </a:cubicBezTo>
                  <a:cubicBezTo>
                    <a:pt x="50578" y="60"/>
                    <a:pt x="50578" y="48"/>
                    <a:pt x="50578" y="48"/>
                  </a:cubicBezTo>
                  <a:cubicBezTo>
                    <a:pt x="50519" y="25"/>
                    <a:pt x="50483" y="13"/>
                    <a:pt x="50459" y="13"/>
                  </a:cubicBezTo>
                  <a:lnTo>
                    <a:pt x="50399" y="1"/>
                  </a:ln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14;p31"/>
            <p:cNvSpPr/>
            <p:nvPr/>
          </p:nvSpPr>
          <p:spPr>
            <a:xfrm>
              <a:off x="5004131" y="386693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15;p31"/>
            <p:cNvSpPr/>
            <p:nvPr/>
          </p:nvSpPr>
          <p:spPr>
            <a:xfrm>
              <a:off x="5004899" y="4103158"/>
              <a:ext cx="3012608" cy="240832"/>
            </a:xfrm>
            <a:custGeom>
              <a:avLst/>
              <a:gdLst/>
              <a:ahLst/>
              <a:cxnLst/>
              <a:rect l="l" t="t" r="r" b="b"/>
              <a:pathLst>
                <a:path w="94144" h="7526" extrusionOk="0">
                  <a:moveTo>
                    <a:pt x="50674" y="1"/>
                  </a:moveTo>
                  <a:lnTo>
                    <a:pt x="1" y="6894"/>
                  </a:lnTo>
                  <a:lnTo>
                    <a:pt x="84" y="7525"/>
                  </a:lnTo>
                  <a:lnTo>
                    <a:pt x="50697" y="643"/>
                  </a:lnTo>
                  <a:lnTo>
                    <a:pt x="94108" y="3370"/>
                  </a:lnTo>
                  <a:lnTo>
                    <a:pt x="94143" y="2727"/>
                  </a:lnTo>
                  <a:lnTo>
                    <a:pt x="50674" y="1"/>
                  </a:ln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16;p31"/>
            <p:cNvSpPr/>
            <p:nvPr/>
          </p:nvSpPr>
          <p:spPr>
            <a:xfrm>
              <a:off x="5007555" y="43439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17;p31"/>
            <p:cNvSpPr/>
            <p:nvPr/>
          </p:nvSpPr>
          <p:spPr>
            <a:xfrm>
              <a:off x="4878019" y="2402774"/>
              <a:ext cx="1800256" cy="2279904"/>
            </a:xfrm>
            <a:custGeom>
              <a:avLst/>
              <a:gdLst/>
              <a:ahLst/>
              <a:cxnLst/>
              <a:rect l="l" t="t" r="r" b="b"/>
              <a:pathLst>
                <a:path w="56258" h="71247" extrusionOk="0">
                  <a:moveTo>
                    <a:pt x="53722" y="0"/>
                  </a:moveTo>
                  <a:lnTo>
                    <a:pt x="1" y="28611"/>
                  </a:lnTo>
                  <a:lnTo>
                    <a:pt x="5132" y="71247"/>
                  </a:lnTo>
                  <a:lnTo>
                    <a:pt x="7740" y="71247"/>
                  </a:lnTo>
                  <a:lnTo>
                    <a:pt x="3847" y="32302"/>
                  </a:lnTo>
                  <a:lnTo>
                    <a:pt x="45518" y="13073"/>
                  </a:lnTo>
                  <a:lnTo>
                    <a:pt x="49888" y="71247"/>
                  </a:lnTo>
                  <a:lnTo>
                    <a:pt x="56258" y="71247"/>
                  </a:lnTo>
                  <a:lnTo>
                    <a:pt x="53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18;p31"/>
            <p:cNvSpPr/>
            <p:nvPr/>
          </p:nvSpPr>
          <p:spPr>
            <a:xfrm>
              <a:off x="6556323" y="2413046"/>
              <a:ext cx="1676064" cy="2279936"/>
            </a:xfrm>
            <a:custGeom>
              <a:avLst/>
              <a:gdLst/>
              <a:ahLst/>
              <a:cxnLst/>
              <a:rect l="l" t="t" r="r" b="b"/>
              <a:pathLst>
                <a:path w="52377" h="71248" extrusionOk="0">
                  <a:moveTo>
                    <a:pt x="1" y="0"/>
                  </a:moveTo>
                  <a:lnTo>
                    <a:pt x="2525" y="71247"/>
                  </a:lnTo>
                  <a:lnTo>
                    <a:pt x="8121" y="71247"/>
                  </a:lnTo>
                  <a:lnTo>
                    <a:pt x="7811" y="13550"/>
                  </a:lnTo>
                  <a:lnTo>
                    <a:pt x="45638" y="25087"/>
                  </a:lnTo>
                  <a:lnTo>
                    <a:pt x="40494" y="71247"/>
                  </a:lnTo>
                  <a:lnTo>
                    <a:pt x="45638" y="71247"/>
                  </a:lnTo>
                  <a:lnTo>
                    <a:pt x="52376" y="193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9;p31"/>
            <p:cNvSpPr/>
            <p:nvPr/>
          </p:nvSpPr>
          <p:spPr>
            <a:xfrm>
              <a:off x="6576899" y="2392854"/>
              <a:ext cx="1675680" cy="2279552"/>
            </a:xfrm>
            <a:custGeom>
              <a:avLst/>
              <a:gdLst/>
              <a:ahLst/>
              <a:cxnLst/>
              <a:rect l="l" t="t" r="r" b="b"/>
              <a:pathLst>
                <a:path w="52365" h="71236" extrusionOk="0">
                  <a:moveTo>
                    <a:pt x="1" y="0"/>
                  </a:moveTo>
                  <a:lnTo>
                    <a:pt x="2525" y="71235"/>
                  </a:lnTo>
                  <a:lnTo>
                    <a:pt x="8121" y="71235"/>
                  </a:lnTo>
                  <a:lnTo>
                    <a:pt x="7811" y="13538"/>
                  </a:lnTo>
                  <a:lnTo>
                    <a:pt x="45637" y="25075"/>
                  </a:lnTo>
                  <a:lnTo>
                    <a:pt x="40494" y="71235"/>
                  </a:lnTo>
                  <a:lnTo>
                    <a:pt x="45637" y="71235"/>
                  </a:lnTo>
                  <a:lnTo>
                    <a:pt x="52364" y="193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20;p31"/>
            <p:cNvSpPr/>
            <p:nvPr/>
          </p:nvSpPr>
          <p:spPr>
            <a:xfrm>
              <a:off x="4857154" y="2392854"/>
              <a:ext cx="1800256" cy="2279552"/>
            </a:xfrm>
            <a:custGeom>
              <a:avLst/>
              <a:gdLst/>
              <a:ahLst/>
              <a:cxnLst/>
              <a:rect l="l" t="t" r="r" b="b"/>
              <a:pathLst>
                <a:path w="56258" h="71236" extrusionOk="0">
                  <a:moveTo>
                    <a:pt x="53734" y="0"/>
                  </a:moveTo>
                  <a:lnTo>
                    <a:pt x="1" y="28611"/>
                  </a:lnTo>
                  <a:lnTo>
                    <a:pt x="5132" y="71235"/>
                  </a:lnTo>
                  <a:lnTo>
                    <a:pt x="7740" y="71235"/>
                  </a:lnTo>
                  <a:lnTo>
                    <a:pt x="3847" y="32290"/>
                  </a:lnTo>
                  <a:lnTo>
                    <a:pt x="45518" y="13062"/>
                  </a:lnTo>
                  <a:lnTo>
                    <a:pt x="49900" y="71235"/>
                  </a:lnTo>
                  <a:lnTo>
                    <a:pt x="56258" y="71235"/>
                  </a:lnTo>
                  <a:lnTo>
                    <a:pt x="53734" y="0"/>
                  </a:lnTo>
                  <a:close/>
                </a:path>
              </a:pathLst>
            </a:custGeom>
            <a:solidFill>
              <a:srgbClr val="33333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21;p31"/>
            <p:cNvSpPr/>
            <p:nvPr/>
          </p:nvSpPr>
          <p:spPr>
            <a:xfrm>
              <a:off x="4857443" y="3212374"/>
              <a:ext cx="247680" cy="1460032"/>
            </a:xfrm>
            <a:custGeom>
              <a:avLst/>
              <a:gdLst/>
              <a:ahLst/>
              <a:cxnLst/>
              <a:rect l="l" t="t" r="r" b="b"/>
              <a:pathLst>
                <a:path w="7740" h="45626" extrusionOk="0">
                  <a:moveTo>
                    <a:pt x="5621" y="1"/>
                  </a:moveTo>
                  <a:lnTo>
                    <a:pt x="1" y="3001"/>
                  </a:lnTo>
                  <a:lnTo>
                    <a:pt x="5132" y="45625"/>
                  </a:lnTo>
                  <a:lnTo>
                    <a:pt x="7740" y="45625"/>
                  </a:lnTo>
                  <a:lnTo>
                    <a:pt x="3847" y="6680"/>
                  </a:lnTo>
                  <a:lnTo>
                    <a:pt x="6930" y="5263"/>
                  </a:lnTo>
                  <a:cubicBezTo>
                    <a:pt x="6442" y="3525"/>
                    <a:pt x="6037" y="1763"/>
                    <a:pt x="5621" y="1"/>
                  </a:cubicBezTo>
                  <a:close/>
                </a:path>
              </a:pathLst>
            </a:custGeom>
            <a:solidFill>
              <a:srgbClr val="221F1F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22;p31"/>
            <p:cNvSpPr/>
            <p:nvPr/>
          </p:nvSpPr>
          <p:spPr>
            <a:xfrm>
              <a:off x="6421091" y="4001814"/>
              <a:ext cx="236608" cy="670592"/>
            </a:xfrm>
            <a:custGeom>
              <a:avLst/>
              <a:gdLst/>
              <a:ahLst/>
              <a:cxnLst/>
              <a:rect l="l" t="t" r="r" b="b"/>
              <a:pathLst>
                <a:path w="7394" h="20956" extrusionOk="0">
                  <a:moveTo>
                    <a:pt x="6656" y="0"/>
                  </a:moveTo>
                  <a:cubicBezTo>
                    <a:pt x="4989" y="2917"/>
                    <a:pt x="2691" y="5334"/>
                    <a:pt x="0" y="7275"/>
                  </a:cubicBezTo>
                  <a:lnTo>
                    <a:pt x="1036" y="20955"/>
                  </a:lnTo>
                  <a:lnTo>
                    <a:pt x="7394" y="20955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rgbClr val="221F1F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23;p31"/>
            <p:cNvSpPr/>
            <p:nvPr/>
          </p:nvSpPr>
          <p:spPr>
            <a:xfrm>
              <a:off x="5539459" y="2824918"/>
              <a:ext cx="328448" cy="328064"/>
            </a:xfrm>
            <a:custGeom>
              <a:avLst/>
              <a:gdLst/>
              <a:ahLst/>
              <a:cxnLst/>
              <a:rect l="l" t="t" r="r" b="b"/>
              <a:pathLst>
                <a:path w="10264" h="10252" extrusionOk="0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5"/>
                    <a:pt x="2298" y="10251"/>
                    <a:pt x="5132" y="10251"/>
                  </a:cubicBezTo>
                  <a:cubicBezTo>
                    <a:pt x="7965" y="10251"/>
                    <a:pt x="10263" y="7965"/>
                    <a:pt x="10263" y="5132"/>
                  </a:cubicBezTo>
                  <a:cubicBezTo>
                    <a:pt x="10263" y="2298"/>
                    <a:pt x="7965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24;p31"/>
            <p:cNvSpPr/>
            <p:nvPr/>
          </p:nvSpPr>
          <p:spPr>
            <a:xfrm>
              <a:off x="6153987" y="2512118"/>
              <a:ext cx="165024" cy="106304"/>
            </a:xfrm>
            <a:custGeom>
              <a:avLst/>
              <a:gdLst/>
              <a:ahLst/>
              <a:cxnLst/>
              <a:rect l="l" t="t" r="r" b="b"/>
              <a:pathLst>
                <a:path w="5157" h="3322" extrusionOk="0">
                  <a:moveTo>
                    <a:pt x="2442" y="0"/>
                  </a:moveTo>
                  <a:lnTo>
                    <a:pt x="1" y="3322"/>
                  </a:lnTo>
                  <a:lnTo>
                    <a:pt x="5156" y="548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F1C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25;p31"/>
            <p:cNvSpPr/>
            <p:nvPr/>
          </p:nvSpPr>
          <p:spPr>
            <a:xfrm>
              <a:off x="5469347" y="2512118"/>
              <a:ext cx="1018816" cy="1240544"/>
            </a:xfrm>
            <a:custGeom>
              <a:avLst/>
              <a:gdLst/>
              <a:ahLst/>
              <a:cxnLst/>
              <a:rect l="l" t="t" r="r" b="b"/>
              <a:pathLst>
                <a:path w="31838" h="38767" extrusionOk="0">
                  <a:moveTo>
                    <a:pt x="23837" y="0"/>
                  </a:moveTo>
                  <a:lnTo>
                    <a:pt x="881" y="12740"/>
                  </a:lnTo>
                  <a:lnTo>
                    <a:pt x="0" y="15050"/>
                  </a:lnTo>
                  <a:cubicBezTo>
                    <a:pt x="5656" y="31635"/>
                    <a:pt x="3560" y="38767"/>
                    <a:pt x="3560" y="38767"/>
                  </a:cubicBezTo>
                  <a:lnTo>
                    <a:pt x="24372" y="32230"/>
                  </a:lnTo>
                  <a:cubicBezTo>
                    <a:pt x="31838" y="27908"/>
                    <a:pt x="22837" y="2822"/>
                    <a:pt x="22837" y="2822"/>
                  </a:cubicBezTo>
                  <a:lnTo>
                    <a:pt x="23837" y="0"/>
                  </a:lnTo>
                  <a:close/>
                </a:path>
              </a:pathLst>
            </a:custGeom>
            <a:solidFill>
              <a:srgbClr val="F5D8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26;p31"/>
            <p:cNvSpPr/>
            <p:nvPr/>
          </p:nvSpPr>
          <p:spPr>
            <a:xfrm>
              <a:off x="6045411" y="3419638"/>
              <a:ext cx="232448" cy="137952"/>
            </a:xfrm>
            <a:custGeom>
              <a:avLst/>
              <a:gdLst/>
              <a:ahLst/>
              <a:cxnLst/>
              <a:rect l="l" t="t" r="r" b="b"/>
              <a:pathLst>
                <a:path w="7264" h="4311" extrusionOk="0">
                  <a:moveTo>
                    <a:pt x="5716" y="1"/>
                  </a:moveTo>
                  <a:lnTo>
                    <a:pt x="3370" y="1453"/>
                  </a:lnTo>
                  <a:lnTo>
                    <a:pt x="1" y="4311"/>
                  </a:lnTo>
                  <a:lnTo>
                    <a:pt x="1" y="4311"/>
                  </a:lnTo>
                  <a:lnTo>
                    <a:pt x="7263" y="1156"/>
                  </a:lnTo>
                  <a:lnTo>
                    <a:pt x="5716" y="1"/>
                  </a:lnTo>
                  <a:close/>
                </a:path>
              </a:pathLst>
            </a:custGeom>
            <a:solidFill>
              <a:srgbClr val="F0A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27;p31"/>
            <p:cNvSpPr/>
            <p:nvPr/>
          </p:nvSpPr>
          <p:spPr>
            <a:xfrm>
              <a:off x="5550115" y="3419638"/>
              <a:ext cx="699168" cy="333024"/>
            </a:xfrm>
            <a:custGeom>
              <a:avLst/>
              <a:gdLst/>
              <a:ahLst/>
              <a:cxnLst/>
              <a:rect l="l" t="t" r="r" b="b"/>
              <a:pathLst>
                <a:path w="21849" h="10407" extrusionOk="0">
                  <a:moveTo>
                    <a:pt x="21194" y="1"/>
                  </a:moveTo>
                  <a:lnTo>
                    <a:pt x="762" y="7585"/>
                  </a:lnTo>
                  <a:lnTo>
                    <a:pt x="0" y="9002"/>
                  </a:lnTo>
                  <a:lnTo>
                    <a:pt x="1036" y="10407"/>
                  </a:lnTo>
                  <a:lnTo>
                    <a:pt x="21848" y="3870"/>
                  </a:lnTo>
                  <a:lnTo>
                    <a:pt x="20539" y="2120"/>
                  </a:lnTo>
                  <a:lnTo>
                    <a:pt x="21194" y="1"/>
                  </a:lnTo>
                  <a:close/>
                </a:path>
              </a:pathLst>
            </a:custGeom>
            <a:solidFill>
              <a:srgbClr val="F1C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28;p31"/>
            <p:cNvSpPr/>
            <p:nvPr/>
          </p:nvSpPr>
          <p:spPr>
            <a:xfrm>
              <a:off x="6139907" y="3083990"/>
              <a:ext cx="16032" cy="22880"/>
            </a:xfrm>
            <a:custGeom>
              <a:avLst/>
              <a:gdLst/>
              <a:ahLst/>
              <a:cxnLst/>
              <a:rect l="l" t="t" r="r" b="b"/>
              <a:pathLst>
                <a:path w="501" h="715" extrusionOk="0">
                  <a:moveTo>
                    <a:pt x="298" y="0"/>
                  </a:moveTo>
                  <a:lnTo>
                    <a:pt x="0" y="108"/>
                  </a:lnTo>
                  <a:cubicBezTo>
                    <a:pt x="72" y="310"/>
                    <a:pt x="131" y="512"/>
                    <a:pt x="191" y="715"/>
                  </a:cubicBezTo>
                  <a:lnTo>
                    <a:pt x="500" y="619"/>
                  </a:lnTo>
                  <a:cubicBezTo>
                    <a:pt x="441" y="417"/>
                    <a:pt x="369" y="215"/>
                    <a:pt x="29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29;p31"/>
            <p:cNvSpPr/>
            <p:nvPr/>
          </p:nvSpPr>
          <p:spPr>
            <a:xfrm>
              <a:off x="6151331" y="3124374"/>
              <a:ext cx="13376" cy="21760"/>
            </a:xfrm>
            <a:custGeom>
              <a:avLst/>
              <a:gdLst/>
              <a:ahLst/>
              <a:cxnLst/>
              <a:rect l="l" t="t" r="r" b="b"/>
              <a:pathLst>
                <a:path w="418" h="680" extrusionOk="0">
                  <a:moveTo>
                    <a:pt x="310" y="0"/>
                  </a:moveTo>
                  <a:lnTo>
                    <a:pt x="1" y="60"/>
                  </a:lnTo>
                  <a:cubicBezTo>
                    <a:pt x="36" y="215"/>
                    <a:pt x="60" y="358"/>
                    <a:pt x="84" y="512"/>
                  </a:cubicBezTo>
                  <a:cubicBezTo>
                    <a:pt x="96" y="572"/>
                    <a:pt x="96" y="631"/>
                    <a:pt x="108" y="679"/>
                  </a:cubicBezTo>
                  <a:lnTo>
                    <a:pt x="417" y="643"/>
                  </a:lnTo>
                  <a:cubicBezTo>
                    <a:pt x="417" y="584"/>
                    <a:pt x="405" y="524"/>
                    <a:pt x="393" y="465"/>
                  </a:cubicBezTo>
                  <a:cubicBezTo>
                    <a:pt x="382" y="310"/>
                    <a:pt x="346" y="155"/>
                    <a:pt x="3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30;p31"/>
            <p:cNvSpPr/>
            <p:nvPr/>
          </p:nvSpPr>
          <p:spPr>
            <a:xfrm>
              <a:off x="6120867" y="2803958"/>
              <a:ext cx="18304" cy="22880"/>
            </a:xfrm>
            <a:custGeom>
              <a:avLst/>
              <a:gdLst/>
              <a:ahLst/>
              <a:cxnLst/>
              <a:rect l="l" t="t" r="r" b="b"/>
              <a:pathLst>
                <a:path w="572" h="715" extrusionOk="0">
                  <a:moveTo>
                    <a:pt x="286" y="0"/>
                  </a:moveTo>
                  <a:lnTo>
                    <a:pt x="0" y="167"/>
                  </a:lnTo>
                  <a:cubicBezTo>
                    <a:pt x="107" y="346"/>
                    <a:pt x="202" y="524"/>
                    <a:pt x="274" y="715"/>
                  </a:cubicBezTo>
                  <a:lnTo>
                    <a:pt x="572" y="608"/>
                  </a:lnTo>
                  <a:cubicBezTo>
                    <a:pt x="500" y="393"/>
                    <a:pt x="393" y="191"/>
                    <a:pt x="28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1;p31"/>
            <p:cNvSpPr/>
            <p:nvPr/>
          </p:nvSpPr>
          <p:spPr>
            <a:xfrm>
              <a:off x="6104483" y="277042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2;p31"/>
            <p:cNvSpPr/>
            <p:nvPr/>
          </p:nvSpPr>
          <p:spPr>
            <a:xfrm>
              <a:off x="6114755" y="3006262"/>
              <a:ext cx="14880" cy="22496"/>
            </a:xfrm>
            <a:custGeom>
              <a:avLst/>
              <a:gdLst/>
              <a:ahLst/>
              <a:cxnLst/>
              <a:rect l="l" t="t" r="r" b="b"/>
              <a:pathLst>
                <a:path w="465" h="703" extrusionOk="0">
                  <a:moveTo>
                    <a:pt x="322" y="0"/>
                  </a:moveTo>
                  <a:lnTo>
                    <a:pt x="1" y="60"/>
                  </a:lnTo>
                  <a:cubicBezTo>
                    <a:pt x="48" y="274"/>
                    <a:pt x="96" y="489"/>
                    <a:pt x="155" y="703"/>
                  </a:cubicBezTo>
                  <a:lnTo>
                    <a:pt x="465" y="608"/>
                  </a:lnTo>
                  <a:cubicBezTo>
                    <a:pt x="405" y="405"/>
                    <a:pt x="358" y="203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3;p31"/>
            <p:cNvSpPr/>
            <p:nvPr/>
          </p:nvSpPr>
          <p:spPr>
            <a:xfrm>
              <a:off x="6115139" y="2924342"/>
              <a:ext cx="14880" cy="22528"/>
            </a:xfrm>
            <a:custGeom>
              <a:avLst/>
              <a:gdLst/>
              <a:ahLst/>
              <a:cxnLst/>
              <a:rect l="l" t="t" r="r" b="b"/>
              <a:pathLst>
                <a:path w="465" h="704" extrusionOk="0">
                  <a:moveTo>
                    <a:pt x="155" y="1"/>
                  </a:moveTo>
                  <a:cubicBezTo>
                    <a:pt x="96" y="215"/>
                    <a:pt x="48" y="429"/>
                    <a:pt x="0" y="632"/>
                  </a:cubicBezTo>
                  <a:lnTo>
                    <a:pt x="310" y="703"/>
                  </a:lnTo>
                  <a:cubicBezTo>
                    <a:pt x="358" y="501"/>
                    <a:pt x="405" y="298"/>
                    <a:pt x="465" y="84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34;p31"/>
            <p:cNvSpPr/>
            <p:nvPr/>
          </p:nvSpPr>
          <p:spPr>
            <a:xfrm>
              <a:off x="6096835" y="2770422"/>
              <a:ext cx="20992" cy="22496"/>
            </a:xfrm>
            <a:custGeom>
              <a:avLst/>
              <a:gdLst/>
              <a:ahLst/>
              <a:cxnLst/>
              <a:rect l="l" t="t" r="r" b="b"/>
              <a:pathLst>
                <a:path w="656" h="703" extrusionOk="0">
                  <a:moveTo>
                    <a:pt x="239" y="1"/>
                  </a:moveTo>
                  <a:lnTo>
                    <a:pt x="1" y="203"/>
                  </a:lnTo>
                  <a:cubicBezTo>
                    <a:pt x="144" y="370"/>
                    <a:pt x="275" y="536"/>
                    <a:pt x="406" y="703"/>
                  </a:cubicBezTo>
                  <a:lnTo>
                    <a:pt x="656" y="501"/>
                  </a:lnTo>
                  <a:cubicBezTo>
                    <a:pt x="525" y="334"/>
                    <a:pt x="382" y="167"/>
                    <a:pt x="239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35;p31"/>
            <p:cNvSpPr/>
            <p:nvPr/>
          </p:nvSpPr>
          <p:spPr>
            <a:xfrm>
              <a:off x="6111331" y="2965878"/>
              <a:ext cx="11072" cy="21376"/>
            </a:xfrm>
            <a:custGeom>
              <a:avLst/>
              <a:gdLst/>
              <a:ahLst/>
              <a:cxnLst/>
              <a:rect l="l" t="t" r="r" b="b"/>
              <a:pathLst>
                <a:path w="346" h="668" extrusionOk="0">
                  <a:moveTo>
                    <a:pt x="24" y="0"/>
                  </a:moveTo>
                  <a:cubicBezTo>
                    <a:pt x="0" y="227"/>
                    <a:pt x="0" y="441"/>
                    <a:pt x="24" y="667"/>
                  </a:cubicBezTo>
                  <a:lnTo>
                    <a:pt x="346" y="643"/>
                  </a:lnTo>
                  <a:cubicBezTo>
                    <a:pt x="322" y="441"/>
                    <a:pt x="322" y="227"/>
                    <a:pt x="334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36;p31"/>
            <p:cNvSpPr/>
            <p:nvPr/>
          </p:nvSpPr>
          <p:spPr>
            <a:xfrm>
              <a:off x="6134179" y="2844726"/>
              <a:ext cx="11072" cy="21344"/>
            </a:xfrm>
            <a:custGeom>
              <a:avLst/>
              <a:gdLst/>
              <a:ahLst/>
              <a:cxnLst/>
              <a:rect l="l" t="t" r="r" b="b"/>
              <a:pathLst>
                <a:path w="346" h="667" extrusionOk="0">
                  <a:moveTo>
                    <a:pt x="322" y="0"/>
                  </a:moveTo>
                  <a:lnTo>
                    <a:pt x="1" y="36"/>
                  </a:lnTo>
                  <a:cubicBezTo>
                    <a:pt x="25" y="238"/>
                    <a:pt x="25" y="441"/>
                    <a:pt x="1" y="643"/>
                  </a:cubicBezTo>
                  <a:lnTo>
                    <a:pt x="322" y="667"/>
                  </a:lnTo>
                  <a:cubicBezTo>
                    <a:pt x="346" y="453"/>
                    <a:pt x="346" y="226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37;p31"/>
            <p:cNvSpPr/>
            <p:nvPr/>
          </p:nvSpPr>
          <p:spPr>
            <a:xfrm>
              <a:off x="6070563" y="2738806"/>
              <a:ext cx="20992" cy="22496"/>
            </a:xfrm>
            <a:custGeom>
              <a:avLst/>
              <a:gdLst/>
              <a:ahLst/>
              <a:cxnLst/>
              <a:rect l="l" t="t" r="r" b="b"/>
              <a:pathLst>
                <a:path w="656" h="703" extrusionOk="0">
                  <a:moveTo>
                    <a:pt x="262" y="0"/>
                  </a:moveTo>
                  <a:lnTo>
                    <a:pt x="0" y="179"/>
                  </a:lnTo>
                  <a:cubicBezTo>
                    <a:pt x="131" y="358"/>
                    <a:pt x="262" y="536"/>
                    <a:pt x="405" y="703"/>
                  </a:cubicBezTo>
                  <a:lnTo>
                    <a:pt x="655" y="500"/>
                  </a:lnTo>
                  <a:cubicBezTo>
                    <a:pt x="512" y="334"/>
                    <a:pt x="381" y="167"/>
                    <a:pt x="26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38;p31"/>
            <p:cNvSpPr/>
            <p:nvPr/>
          </p:nvSpPr>
          <p:spPr>
            <a:xfrm>
              <a:off x="6125795" y="2884726"/>
              <a:ext cx="15296" cy="22496"/>
            </a:xfrm>
            <a:custGeom>
              <a:avLst/>
              <a:gdLst/>
              <a:ahLst/>
              <a:cxnLst/>
              <a:rect l="l" t="t" r="r" b="b"/>
              <a:pathLst>
                <a:path w="478" h="703" extrusionOk="0">
                  <a:moveTo>
                    <a:pt x="167" y="0"/>
                  </a:moveTo>
                  <a:cubicBezTo>
                    <a:pt x="120" y="215"/>
                    <a:pt x="60" y="417"/>
                    <a:pt x="1" y="620"/>
                  </a:cubicBezTo>
                  <a:lnTo>
                    <a:pt x="310" y="703"/>
                  </a:lnTo>
                  <a:cubicBezTo>
                    <a:pt x="370" y="500"/>
                    <a:pt x="429" y="286"/>
                    <a:pt x="477" y="72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39;p31"/>
            <p:cNvSpPr/>
            <p:nvPr/>
          </p:nvSpPr>
          <p:spPr>
            <a:xfrm>
              <a:off x="6047715" y="2663350"/>
              <a:ext cx="11456" cy="21376"/>
            </a:xfrm>
            <a:custGeom>
              <a:avLst/>
              <a:gdLst/>
              <a:ahLst/>
              <a:cxnLst/>
              <a:rect l="l" t="t" r="r" b="b"/>
              <a:pathLst>
                <a:path w="358" h="668" extrusionOk="0">
                  <a:moveTo>
                    <a:pt x="48" y="1"/>
                  </a:moveTo>
                  <a:cubicBezTo>
                    <a:pt x="12" y="227"/>
                    <a:pt x="0" y="441"/>
                    <a:pt x="12" y="668"/>
                  </a:cubicBezTo>
                  <a:lnTo>
                    <a:pt x="333" y="656"/>
                  </a:lnTo>
                  <a:cubicBezTo>
                    <a:pt x="321" y="453"/>
                    <a:pt x="333" y="251"/>
                    <a:pt x="357" y="4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40;p31"/>
            <p:cNvSpPr/>
            <p:nvPr/>
          </p:nvSpPr>
          <p:spPr>
            <a:xfrm>
              <a:off x="6053795" y="2622582"/>
              <a:ext cx="16800" cy="22912"/>
            </a:xfrm>
            <a:custGeom>
              <a:avLst/>
              <a:gdLst/>
              <a:ahLst/>
              <a:cxnLst/>
              <a:rect l="l" t="t" r="r" b="b"/>
              <a:pathLst>
                <a:path w="525" h="716" extrusionOk="0">
                  <a:moveTo>
                    <a:pt x="227" y="1"/>
                  </a:moveTo>
                  <a:cubicBezTo>
                    <a:pt x="143" y="203"/>
                    <a:pt x="60" y="418"/>
                    <a:pt x="1" y="620"/>
                  </a:cubicBezTo>
                  <a:lnTo>
                    <a:pt x="310" y="715"/>
                  </a:lnTo>
                  <a:cubicBezTo>
                    <a:pt x="370" y="513"/>
                    <a:pt x="441" y="322"/>
                    <a:pt x="524" y="132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41;p31"/>
            <p:cNvSpPr/>
            <p:nvPr/>
          </p:nvSpPr>
          <p:spPr>
            <a:xfrm>
              <a:off x="6051523" y="2703382"/>
              <a:ext cx="17152" cy="22880"/>
            </a:xfrm>
            <a:custGeom>
              <a:avLst/>
              <a:gdLst/>
              <a:ahLst/>
              <a:cxnLst/>
              <a:rect l="l" t="t" r="r" b="b"/>
              <a:pathLst>
                <a:path w="536" h="715" extrusionOk="0">
                  <a:moveTo>
                    <a:pt x="310" y="0"/>
                  </a:moveTo>
                  <a:lnTo>
                    <a:pt x="0" y="95"/>
                  </a:lnTo>
                  <a:lnTo>
                    <a:pt x="24" y="167"/>
                  </a:lnTo>
                  <a:cubicBezTo>
                    <a:pt x="83" y="357"/>
                    <a:pt x="155" y="548"/>
                    <a:pt x="250" y="714"/>
                  </a:cubicBezTo>
                  <a:lnTo>
                    <a:pt x="536" y="572"/>
                  </a:lnTo>
                  <a:cubicBezTo>
                    <a:pt x="453" y="417"/>
                    <a:pt x="381" y="250"/>
                    <a:pt x="333" y="71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42;p31"/>
            <p:cNvSpPr/>
            <p:nvPr/>
          </p:nvSpPr>
          <p:spPr>
            <a:xfrm>
              <a:off x="5640803" y="3033686"/>
              <a:ext cx="21728" cy="21760"/>
            </a:xfrm>
            <a:custGeom>
              <a:avLst/>
              <a:gdLst/>
              <a:ahLst/>
              <a:cxnLst/>
              <a:rect l="l" t="t" r="r" b="b"/>
              <a:pathLst>
                <a:path w="679" h="680" extrusionOk="0">
                  <a:moveTo>
                    <a:pt x="226" y="1"/>
                  </a:moveTo>
                  <a:lnTo>
                    <a:pt x="0" y="227"/>
                  </a:lnTo>
                  <a:cubicBezTo>
                    <a:pt x="143" y="382"/>
                    <a:pt x="298" y="525"/>
                    <a:pt x="453" y="679"/>
                  </a:cubicBezTo>
                  <a:lnTo>
                    <a:pt x="679" y="453"/>
                  </a:lnTo>
                  <a:cubicBezTo>
                    <a:pt x="524" y="298"/>
                    <a:pt x="369" y="156"/>
                    <a:pt x="22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43;p31"/>
            <p:cNvSpPr/>
            <p:nvPr/>
          </p:nvSpPr>
          <p:spPr>
            <a:xfrm>
              <a:off x="6129987" y="28039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44;p31"/>
            <p:cNvSpPr/>
            <p:nvPr/>
          </p:nvSpPr>
          <p:spPr>
            <a:xfrm>
              <a:off x="5613347" y="3002838"/>
              <a:ext cx="20992" cy="22496"/>
            </a:xfrm>
            <a:custGeom>
              <a:avLst/>
              <a:gdLst/>
              <a:ahLst/>
              <a:cxnLst/>
              <a:rect l="l" t="t" r="r" b="b"/>
              <a:pathLst>
                <a:path w="656" h="703" extrusionOk="0">
                  <a:moveTo>
                    <a:pt x="263" y="0"/>
                  </a:moveTo>
                  <a:lnTo>
                    <a:pt x="1" y="191"/>
                  </a:lnTo>
                  <a:cubicBezTo>
                    <a:pt x="132" y="369"/>
                    <a:pt x="263" y="536"/>
                    <a:pt x="406" y="703"/>
                  </a:cubicBezTo>
                  <a:lnTo>
                    <a:pt x="656" y="500"/>
                  </a:lnTo>
                  <a:cubicBezTo>
                    <a:pt x="513" y="346"/>
                    <a:pt x="382" y="179"/>
                    <a:pt x="26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45;p31"/>
            <p:cNvSpPr/>
            <p:nvPr/>
          </p:nvSpPr>
          <p:spPr>
            <a:xfrm>
              <a:off x="5576035" y="2930838"/>
              <a:ext cx="16768" cy="22880"/>
            </a:xfrm>
            <a:custGeom>
              <a:avLst/>
              <a:gdLst/>
              <a:ahLst/>
              <a:cxnLst/>
              <a:rect l="l" t="t" r="r" b="b"/>
              <a:pathLst>
                <a:path w="524" h="715" extrusionOk="0">
                  <a:moveTo>
                    <a:pt x="310" y="0"/>
                  </a:moveTo>
                  <a:lnTo>
                    <a:pt x="0" y="95"/>
                  </a:lnTo>
                  <a:cubicBezTo>
                    <a:pt x="72" y="310"/>
                    <a:pt x="143" y="512"/>
                    <a:pt x="226" y="714"/>
                  </a:cubicBezTo>
                  <a:lnTo>
                    <a:pt x="524" y="595"/>
                  </a:lnTo>
                  <a:cubicBezTo>
                    <a:pt x="441" y="405"/>
                    <a:pt x="369" y="202"/>
                    <a:pt x="3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46;p31"/>
            <p:cNvSpPr/>
            <p:nvPr/>
          </p:nvSpPr>
          <p:spPr>
            <a:xfrm>
              <a:off x="5640419" y="3282102"/>
              <a:ext cx="17152" cy="23264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238" y="1"/>
                  </a:moveTo>
                  <a:cubicBezTo>
                    <a:pt x="155" y="203"/>
                    <a:pt x="72" y="405"/>
                    <a:pt x="0" y="608"/>
                  </a:cubicBezTo>
                  <a:lnTo>
                    <a:pt x="298" y="727"/>
                  </a:lnTo>
                  <a:cubicBezTo>
                    <a:pt x="369" y="524"/>
                    <a:pt x="453" y="334"/>
                    <a:pt x="536" y="132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47;p31"/>
            <p:cNvSpPr/>
            <p:nvPr/>
          </p:nvSpPr>
          <p:spPr>
            <a:xfrm>
              <a:off x="5622883" y="3362486"/>
              <a:ext cx="12224" cy="21760"/>
            </a:xfrm>
            <a:custGeom>
              <a:avLst/>
              <a:gdLst/>
              <a:ahLst/>
              <a:cxnLst/>
              <a:rect l="l" t="t" r="r" b="b"/>
              <a:pathLst>
                <a:path w="382" h="680" extrusionOk="0">
                  <a:moveTo>
                    <a:pt x="60" y="1"/>
                  </a:moveTo>
                  <a:cubicBezTo>
                    <a:pt x="36" y="227"/>
                    <a:pt x="12" y="441"/>
                    <a:pt x="1" y="668"/>
                  </a:cubicBezTo>
                  <a:lnTo>
                    <a:pt x="322" y="679"/>
                  </a:lnTo>
                  <a:cubicBezTo>
                    <a:pt x="334" y="465"/>
                    <a:pt x="346" y="251"/>
                    <a:pt x="382" y="48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48;p31"/>
            <p:cNvSpPr/>
            <p:nvPr/>
          </p:nvSpPr>
          <p:spPr>
            <a:xfrm>
              <a:off x="6070179" y="2592118"/>
              <a:ext cx="18688" cy="16416"/>
            </a:xfrm>
            <a:custGeom>
              <a:avLst/>
              <a:gdLst/>
              <a:ahLst/>
              <a:cxnLst/>
              <a:rect l="l" t="t" r="r" b="b"/>
              <a:pathLst>
                <a:path w="584" h="513" extrusionOk="0">
                  <a:moveTo>
                    <a:pt x="584" y="0"/>
                  </a:moveTo>
                  <a:lnTo>
                    <a:pt x="36" y="298"/>
                  </a:lnTo>
                  <a:cubicBezTo>
                    <a:pt x="24" y="322"/>
                    <a:pt x="12" y="334"/>
                    <a:pt x="0" y="358"/>
                  </a:cubicBezTo>
                  <a:lnTo>
                    <a:pt x="286" y="512"/>
                  </a:lnTo>
                  <a:cubicBezTo>
                    <a:pt x="381" y="334"/>
                    <a:pt x="477" y="167"/>
                    <a:pt x="58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49;p31"/>
            <p:cNvSpPr/>
            <p:nvPr/>
          </p:nvSpPr>
          <p:spPr>
            <a:xfrm>
              <a:off x="5626307" y="302530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50;p31"/>
            <p:cNvSpPr/>
            <p:nvPr/>
          </p:nvSpPr>
          <p:spPr>
            <a:xfrm>
              <a:off x="5670115" y="3062646"/>
              <a:ext cx="21760" cy="22144"/>
            </a:xfrm>
            <a:custGeom>
              <a:avLst/>
              <a:gdLst/>
              <a:ahLst/>
              <a:cxnLst/>
              <a:rect l="l" t="t" r="r" b="b"/>
              <a:pathLst>
                <a:path w="680" h="692" extrusionOk="0">
                  <a:moveTo>
                    <a:pt x="227" y="1"/>
                  </a:moveTo>
                  <a:lnTo>
                    <a:pt x="1" y="227"/>
                  </a:lnTo>
                  <a:cubicBezTo>
                    <a:pt x="156" y="382"/>
                    <a:pt x="299" y="536"/>
                    <a:pt x="430" y="691"/>
                  </a:cubicBezTo>
                  <a:lnTo>
                    <a:pt x="680" y="477"/>
                  </a:lnTo>
                  <a:cubicBezTo>
                    <a:pt x="537" y="310"/>
                    <a:pt x="382" y="155"/>
                    <a:pt x="22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51;p31"/>
            <p:cNvSpPr/>
            <p:nvPr/>
          </p:nvSpPr>
          <p:spPr>
            <a:xfrm>
              <a:off x="5696035" y="3094646"/>
              <a:ext cx="19072" cy="22912"/>
            </a:xfrm>
            <a:custGeom>
              <a:avLst/>
              <a:gdLst/>
              <a:ahLst/>
              <a:cxnLst/>
              <a:rect l="l" t="t" r="r" b="b"/>
              <a:pathLst>
                <a:path w="596" h="716" extrusionOk="0">
                  <a:moveTo>
                    <a:pt x="274" y="1"/>
                  </a:moveTo>
                  <a:lnTo>
                    <a:pt x="1" y="179"/>
                  </a:lnTo>
                  <a:cubicBezTo>
                    <a:pt x="120" y="358"/>
                    <a:pt x="215" y="537"/>
                    <a:pt x="298" y="715"/>
                  </a:cubicBezTo>
                  <a:lnTo>
                    <a:pt x="596" y="596"/>
                  </a:lnTo>
                  <a:cubicBezTo>
                    <a:pt x="501" y="382"/>
                    <a:pt x="393" y="191"/>
                    <a:pt x="27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52;p31"/>
            <p:cNvSpPr/>
            <p:nvPr/>
          </p:nvSpPr>
          <p:spPr>
            <a:xfrm>
              <a:off x="5591651" y="2968534"/>
              <a:ext cx="19072" cy="22912"/>
            </a:xfrm>
            <a:custGeom>
              <a:avLst/>
              <a:gdLst/>
              <a:ahLst/>
              <a:cxnLst/>
              <a:rect l="l" t="t" r="r" b="b"/>
              <a:pathLst>
                <a:path w="596" h="716" extrusionOk="0">
                  <a:moveTo>
                    <a:pt x="286" y="1"/>
                  </a:moveTo>
                  <a:lnTo>
                    <a:pt x="0" y="144"/>
                  </a:lnTo>
                  <a:cubicBezTo>
                    <a:pt x="95" y="334"/>
                    <a:pt x="203" y="525"/>
                    <a:pt x="322" y="715"/>
                  </a:cubicBezTo>
                  <a:lnTo>
                    <a:pt x="596" y="548"/>
                  </a:lnTo>
                  <a:cubicBezTo>
                    <a:pt x="488" y="370"/>
                    <a:pt x="381" y="179"/>
                    <a:pt x="28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53;p31"/>
            <p:cNvSpPr/>
            <p:nvPr/>
          </p:nvSpPr>
          <p:spPr>
            <a:xfrm>
              <a:off x="5683843" y="30847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54;p31"/>
            <p:cNvSpPr/>
            <p:nvPr/>
          </p:nvSpPr>
          <p:spPr>
            <a:xfrm>
              <a:off x="5566883" y="2891574"/>
              <a:ext cx="13728" cy="22144"/>
            </a:xfrm>
            <a:custGeom>
              <a:avLst/>
              <a:gdLst/>
              <a:ahLst/>
              <a:cxnLst/>
              <a:rect l="l" t="t" r="r" b="b"/>
              <a:pathLst>
                <a:path w="429" h="692" extrusionOk="0">
                  <a:moveTo>
                    <a:pt x="310" y="1"/>
                  </a:moveTo>
                  <a:lnTo>
                    <a:pt x="0" y="48"/>
                  </a:lnTo>
                  <a:lnTo>
                    <a:pt x="0" y="84"/>
                  </a:lnTo>
                  <a:cubicBezTo>
                    <a:pt x="36" y="286"/>
                    <a:pt x="72" y="489"/>
                    <a:pt x="119" y="691"/>
                  </a:cubicBezTo>
                  <a:lnTo>
                    <a:pt x="429" y="620"/>
                  </a:lnTo>
                  <a:cubicBezTo>
                    <a:pt x="381" y="429"/>
                    <a:pt x="346" y="227"/>
                    <a:pt x="322" y="36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55;p31"/>
            <p:cNvSpPr/>
            <p:nvPr/>
          </p:nvSpPr>
          <p:spPr>
            <a:xfrm>
              <a:off x="6126179" y="3045110"/>
              <a:ext cx="16416" cy="22912"/>
            </a:xfrm>
            <a:custGeom>
              <a:avLst/>
              <a:gdLst/>
              <a:ahLst/>
              <a:cxnLst/>
              <a:rect l="l" t="t" r="r" b="b"/>
              <a:pathLst>
                <a:path w="513" h="716" extrusionOk="0">
                  <a:moveTo>
                    <a:pt x="298" y="1"/>
                  </a:moveTo>
                  <a:lnTo>
                    <a:pt x="1" y="108"/>
                  </a:lnTo>
                  <a:cubicBezTo>
                    <a:pt x="60" y="310"/>
                    <a:pt x="132" y="513"/>
                    <a:pt x="215" y="715"/>
                  </a:cubicBezTo>
                  <a:lnTo>
                    <a:pt x="513" y="608"/>
                  </a:lnTo>
                  <a:cubicBezTo>
                    <a:pt x="441" y="406"/>
                    <a:pt x="370" y="203"/>
                    <a:pt x="29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56;p31"/>
            <p:cNvSpPr/>
            <p:nvPr/>
          </p:nvSpPr>
          <p:spPr>
            <a:xfrm>
              <a:off x="5699459" y="3174294"/>
              <a:ext cx="17568" cy="22880"/>
            </a:xfrm>
            <a:custGeom>
              <a:avLst/>
              <a:gdLst/>
              <a:ahLst/>
              <a:cxnLst/>
              <a:rect l="l" t="t" r="r" b="b"/>
              <a:pathLst>
                <a:path w="549" h="715" extrusionOk="0">
                  <a:moveTo>
                    <a:pt x="239" y="0"/>
                  </a:moveTo>
                  <a:cubicBezTo>
                    <a:pt x="179" y="191"/>
                    <a:pt x="96" y="381"/>
                    <a:pt x="1" y="572"/>
                  </a:cubicBezTo>
                  <a:lnTo>
                    <a:pt x="286" y="715"/>
                  </a:lnTo>
                  <a:cubicBezTo>
                    <a:pt x="394" y="524"/>
                    <a:pt x="477" y="310"/>
                    <a:pt x="548" y="107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57;p31"/>
            <p:cNvSpPr/>
            <p:nvPr/>
          </p:nvSpPr>
          <p:spPr>
            <a:xfrm>
              <a:off x="5678499" y="3210486"/>
              <a:ext cx="19840" cy="22880"/>
            </a:xfrm>
            <a:custGeom>
              <a:avLst/>
              <a:gdLst/>
              <a:ahLst/>
              <a:cxnLst/>
              <a:rect l="l" t="t" r="r" b="b"/>
              <a:pathLst>
                <a:path w="620" h="715" extrusionOk="0">
                  <a:moveTo>
                    <a:pt x="346" y="0"/>
                  </a:moveTo>
                  <a:cubicBezTo>
                    <a:pt x="239" y="179"/>
                    <a:pt x="120" y="357"/>
                    <a:pt x="1" y="536"/>
                  </a:cubicBezTo>
                  <a:lnTo>
                    <a:pt x="275" y="715"/>
                  </a:lnTo>
                  <a:cubicBezTo>
                    <a:pt x="394" y="524"/>
                    <a:pt x="513" y="346"/>
                    <a:pt x="620" y="167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58;p31"/>
            <p:cNvSpPr/>
            <p:nvPr/>
          </p:nvSpPr>
          <p:spPr>
            <a:xfrm>
              <a:off x="5740227" y="3440214"/>
              <a:ext cx="20608" cy="22912"/>
            </a:xfrm>
            <a:custGeom>
              <a:avLst/>
              <a:gdLst/>
              <a:ahLst/>
              <a:cxnLst/>
              <a:rect l="l" t="t" r="r" b="b"/>
              <a:pathLst>
                <a:path w="644" h="716" extrusionOk="0">
                  <a:moveTo>
                    <a:pt x="382" y="1"/>
                  </a:moveTo>
                  <a:cubicBezTo>
                    <a:pt x="263" y="179"/>
                    <a:pt x="132" y="346"/>
                    <a:pt x="1" y="489"/>
                  </a:cubicBezTo>
                  <a:lnTo>
                    <a:pt x="239" y="715"/>
                  </a:lnTo>
                  <a:cubicBezTo>
                    <a:pt x="382" y="548"/>
                    <a:pt x="525" y="370"/>
                    <a:pt x="644" y="179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59;p31"/>
            <p:cNvSpPr/>
            <p:nvPr/>
          </p:nvSpPr>
          <p:spPr>
            <a:xfrm>
              <a:off x="5781379" y="3368214"/>
              <a:ext cx="19072" cy="22880"/>
            </a:xfrm>
            <a:custGeom>
              <a:avLst/>
              <a:gdLst/>
              <a:ahLst/>
              <a:cxnLst/>
              <a:rect l="l" t="t" r="r" b="b"/>
              <a:pathLst>
                <a:path w="596" h="715" extrusionOk="0">
                  <a:moveTo>
                    <a:pt x="322" y="0"/>
                  </a:moveTo>
                  <a:cubicBezTo>
                    <a:pt x="215" y="179"/>
                    <a:pt x="108" y="370"/>
                    <a:pt x="1" y="560"/>
                  </a:cubicBezTo>
                  <a:lnTo>
                    <a:pt x="274" y="715"/>
                  </a:lnTo>
                  <a:cubicBezTo>
                    <a:pt x="382" y="524"/>
                    <a:pt x="489" y="346"/>
                    <a:pt x="596" y="167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60;p31"/>
            <p:cNvSpPr/>
            <p:nvPr/>
          </p:nvSpPr>
          <p:spPr>
            <a:xfrm>
              <a:off x="5708227" y="3468406"/>
              <a:ext cx="22496" cy="16800"/>
            </a:xfrm>
            <a:custGeom>
              <a:avLst/>
              <a:gdLst/>
              <a:ahLst/>
              <a:cxnLst/>
              <a:rect l="l" t="t" r="r" b="b"/>
              <a:pathLst>
                <a:path w="703" h="525" extrusionOk="0">
                  <a:moveTo>
                    <a:pt x="536" y="1"/>
                  </a:moveTo>
                  <a:cubicBezTo>
                    <a:pt x="382" y="96"/>
                    <a:pt x="215" y="156"/>
                    <a:pt x="24" y="203"/>
                  </a:cubicBezTo>
                  <a:lnTo>
                    <a:pt x="1" y="203"/>
                  </a:lnTo>
                  <a:lnTo>
                    <a:pt x="60" y="525"/>
                  </a:lnTo>
                  <a:lnTo>
                    <a:pt x="96" y="513"/>
                  </a:lnTo>
                  <a:cubicBezTo>
                    <a:pt x="322" y="465"/>
                    <a:pt x="524" y="382"/>
                    <a:pt x="703" y="275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61;p31"/>
            <p:cNvSpPr/>
            <p:nvPr/>
          </p:nvSpPr>
          <p:spPr>
            <a:xfrm>
              <a:off x="5710883" y="3134646"/>
              <a:ext cx="11488" cy="21760"/>
            </a:xfrm>
            <a:custGeom>
              <a:avLst/>
              <a:gdLst/>
              <a:ahLst/>
              <a:cxnLst/>
              <a:rect l="l" t="t" r="r" b="b"/>
              <a:pathLst>
                <a:path w="359" h="680" extrusionOk="0">
                  <a:moveTo>
                    <a:pt x="322" y="1"/>
                  </a:moveTo>
                  <a:lnTo>
                    <a:pt x="1" y="49"/>
                  </a:lnTo>
                  <a:lnTo>
                    <a:pt x="1" y="72"/>
                  </a:lnTo>
                  <a:cubicBezTo>
                    <a:pt x="13" y="120"/>
                    <a:pt x="25" y="168"/>
                    <a:pt x="25" y="215"/>
                  </a:cubicBezTo>
                  <a:cubicBezTo>
                    <a:pt x="37" y="358"/>
                    <a:pt x="37" y="501"/>
                    <a:pt x="13" y="644"/>
                  </a:cubicBezTo>
                  <a:lnTo>
                    <a:pt x="334" y="680"/>
                  </a:lnTo>
                  <a:cubicBezTo>
                    <a:pt x="358" y="525"/>
                    <a:pt x="358" y="358"/>
                    <a:pt x="346" y="191"/>
                  </a:cubicBezTo>
                  <a:cubicBezTo>
                    <a:pt x="334" y="132"/>
                    <a:pt x="334" y="84"/>
                    <a:pt x="322" y="25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62;p31"/>
            <p:cNvSpPr/>
            <p:nvPr/>
          </p:nvSpPr>
          <p:spPr>
            <a:xfrm>
              <a:off x="5762339" y="3404790"/>
              <a:ext cx="18688" cy="22880"/>
            </a:xfrm>
            <a:custGeom>
              <a:avLst/>
              <a:gdLst/>
              <a:ahLst/>
              <a:cxnLst/>
              <a:rect l="l" t="t" r="r" b="b"/>
              <a:pathLst>
                <a:path w="584" h="715" extrusionOk="0">
                  <a:moveTo>
                    <a:pt x="298" y="0"/>
                  </a:moveTo>
                  <a:cubicBezTo>
                    <a:pt x="203" y="191"/>
                    <a:pt x="107" y="381"/>
                    <a:pt x="0" y="560"/>
                  </a:cubicBezTo>
                  <a:lnTo>
                    <a:pt x="286" y="715"/>
                  </a:lnTo>
                  <a:cubicBezTo>
                    <a:pt x="393" y="524"/>
                    <a:pt x="488" y="334"/>
                    <a:pt x="584" y="143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63;p31"/>
            <p:cNvSpPr/>
            <p:nvPr/>
          </p:nvSpPr>
          <p:spPr>
            <a:xfrm>
              <a:off x="5803107" y="3333526"/>
              <a:ext cx="20224" cy="22912"/>
            </a:xfrm>
            <a:custGeom>
              <a:avLst/>
              <a:gdLst/>
              <a:ahLst/>
              <a:cxnLst/>
              <a:rect l="l" t="t" r="r" b="b"/>
              <a:pathLst>
                <a:path w="632" h="716" extrusionOk="0">
                  <a:moveTo>
                    <a:pt x="381" y="1"/>
                  </a:moveTo>
                  <a:cubicBezTo>
                    <a:pt x="250" y="180"/>
                    <a:pt x="119" y="358"/>
                    <a:pt x="0" y="537"/>
                  </a:cubicBezTo>
                  <a:lnTo>
                    <a:pt x="262" y="715"/>
                  </a:lnTo>
                  <a:cubicBezTo>
                    <a:pt x="381" y="537"/>
                    <a:pt x="512" y="370"/>
                    <a:pt x="631" y="191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64;p31"/>
            <p:cNvSpPr/>
            <p:nvPr/>
          </p:nvSpPr>
          <p:spPr>
            <a:xfrm>
              <a:off x="5628611" y="3321718"/>
              <a:ext cx="14880" cy="22528"/>
            </a:xfrm>
            <a:custGeom>
              <a:avLst/>
              <a:gdLst/>
              <a:ahLst/>
              <a:cxnLst/>
              <a:rect l="l" t="t" r="r" b="b"/>
              <a:pathLst>
                <a:path w="465" h="704" extrusionOk="0">
                  <a:moveTo>
                    <a:pt x="167" y="1"/>
                  </a:moveTo>
                  <a:cubicBezTo>
                    <a:pt x="95" y="203"/>
                    <a:pt x="48" y="418"/>
                    <a:pt x="0" y="632"/>
                  </a:cubicBezTo>
                  <a:lnTo>
                    <a:pt x="310" y="703"/>
                  </a:lnTo>
                  <a:cubicBezTo>
                    <a:pt x="357" y="489"/>
                    <a:pt x="405" y="287"/>
                    <a:pt x="464" y="8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65;p31"/>
            <p:cNvSpPr/>
            <p:nvPr/>
          </p:nvSpPr>
          <p:spPr>
            <a:xfrm>
              <a:off x="5636227" y="3440982"/>
              <a:ext cx="20608" cy="22496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274" y="0"/>
                  </a:moveTo>
                  <a:lnTo>
                    <a:pt x="0" y="167"/>
                  </a:lnTo>
                  <a:cubicBezTo>
                    <a:pt x="119" y="358"/>
                    <a:pt x="250" y="548"/>
                    <a:pt x="417" y="703"/>
                  </a:cubicBezTo>
                  <a:lnTo>
                    <a:pt x="643" y="477"/>
                  </a:lnTo>
                  <a:cubicBezTo>
                    <a:pt x="500" y="334"/>
                    <a:pt x="381" y="179"/>
                    <a:pt x="27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66;p31"/>
            <p:cNvSpPr/>
            <p:nvPr/>
          </p:nvSpPr>
          <p:spPr>
            <a:xfrm>
              <a:off x="5623651" y="3404022"/>
              <a:ext cx="14112" cy="22144"/>
            </a:xfrm>
            <a:custGeom>
              <a:avLst/>
              <a:gdLst/>
              <a:ahLst/>
              <a:cxnLst/>
              <a:rect l="l" t="t" r="r" b="b"/>
              <a:pathLst>
                <a:path w="441" h="692" extrusionOk="0">
                  <a:moveTo>
                    <a:pt x="322" y="1"/>
                  </a:moveTo>
                  <a:lnTo>
                    <a:pt x="0" y="36"/>
                  </a:lnTo>
                  <a:cubicBezTo>
                    <a:pt x="12" y="84"/>
                    <a:pt x="12" y="132"/>
                    <a:pt x="24" y="179"/>
                  </a:cubicBezTo>
                  <a:cubicBezTo>
                    <a:pt x="48" y="358"/>
                    <a:pt x="84" y="524"/>
                    <a:pt x="131" y="691"/>
                  </a:cubicBezTo>
                  <a:lnTo>
                    <a:pt x="441" y="596"/>
                  </a:lnTo>
                  <a:cubicBezTo>
                    <a:pt x="393" y="453"/>
                    <a:pt x="358" y="298"/>
                    <a:pt x="334" y="143"/>
                  </a:cubicBezTo>
                  <a:cubicBezTo>
                    <a:pt x="334" y="96"/>
                    <a:pt x="322" y="48"/>
                    <a:pt x="322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67;p31"/>
            <p:cNvSpPr/>
            <p:nvPr/>
          </p:nvSpPr>
          <p:spPr>
            <a:xfrm>
              <a:off x="5628611" y="334191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68;p31"/>
            <p:cNvSpPr/>
            <p:nvPr/>
          </p:nvSpPr>
          <p:spPr>
            <a:xfrm>
              <a:off x="5667075" y="3468022"/>
              <a:ext cx="22528" cy="16800"/>
            </a:xfrm>
            <a:custGeom>
              <a:avLst/>
              <a:gdLst/>
              <a:ahLst/>
              <a:cxnLst/>
              <a:rect l="l" t="t" r="r" b="b"/>
              <a:pathLst>
                <a:path w="704" h="525" extrusionOk="0">
                  <a:moveTo>
                    <a:pt x="155" y="1"/>
                  </a:moveTo>
                  <a:lnTo>
                    <a:pt x="1" y="275"/>
                  </a:lnTo>
                  <a:cubicBezTo>
                    <a:pt x="203" y="394"/>
                    <a:pt x="417" y="477"/>
                    <a:pt x="644" y="525"/>
                  </a:cubicBezTo>
                  <a:lnTo>
                    <a:pt x="703" y="215"/>
                  </a:lnTo>
                  <a:cubicBezTo>
                    <a:pt x="513" y="179"/>
                    <a:pt x="334" y="96"/>
                    <a:pt x="155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69;p31"/>
            <p:cNvSpPr/>
            <p:nvPr/>
          </p:nvSpPr>
          <p:spPr>
            <a:xfrm>
              <a:off x="5657187" y="3245142"/>
              <a:ext cx="19072" cy="22912"/>
            </a:xfrm>
            <a:custGeom>
              <a:avLst/>
              <a:gdLst/>
              <a:ahLst/>
              <a:cxnLst/>
              <a:rect l="l" t="t" r="r" b="b"/>
              <a:pathLst>
                <a:path w="596" h="716" extrusionOk="0">
                  <a:moveTo>
                    <a:pt x="322" y="1"/>
                  </a:moveTo>
                  <a:lnTo>
                    <a:pt x="274" y="84"/>
                  </a:lnTo>
                  <a:cubicBezTo>
                    <a:pt x="179" y="239"/>
                    <a:pt x="83" y="406"/>
                    <a:pt x="0" y="572"/>
                  </a:cubicBezTo>
                  <a:lnTo>
                    <a:pt x="286" y="715"/>
                  </a:lnTo>
                  <a:cubicBezTo>
                    <a:pt x="369" y="560"/>
                    <a:pt x="453" y="406"/>
                    <a:pt x="548" y="251"/>
                  </a:cubicBezTo>
                  <a:lnTo>
                    <a:pt x="595" y="167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70;p31"/>
            <p:cNvSpPr/>
            <p:nvPr/>
          </p:nvSpPr>
          <p:spPr>
            <a:xfrm>
              <a:off x="6117795" y="3240182"/>
              <a:ext cx="20608" cy="22912"/>
            </a:xfrm>
            <a:custGeom>
              <a:avLst/>
              <a:gdLst/>
              <a:ahLst/>
              <a:cxnLst/>
              <a:rect l="l" t="t" r="r" b="b"/>
              <a:pathLst>
                <a:path w="644" h="716" extrusionOk="0">
                  <a:moveTo>
                    <a:pt x="370" y="1"/>
                  </a:moveTo>
                  <a:cubicBezTo>
                    <a:pt x="263" y="180"/>
                    <a:pt x="132" y="346"/>
                    <a:pt x="1" y="513"/>
                  </a:cubicBezTo>
                  <a:lnTo>
                    <a:pt x="251" y="715"/>
                  </a:lnTo>
                  <a:cubicBezTo>
                    <a:pt x="382" y="537"/>
                    <a:pt x="513" y="358"/>
                    <a:pt x="644" y="180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71;p31"/>
            <p:cNvSpPr/>
            <p:nvPr/>
          </p:nvSpPr>
          <p:spPr>
            <a:xfrm>
              <a:off x="6058371" y="3299254"/>
              <a:ext cx="22880" cy="20224"/>
            </a:xfrm>
            <a:custGeom>
              <a:avLst/>
              <a:gdLst/>
              <a:ahLst/>
              <a:cxnLst/>
              <a:rect l="l" t="t" r="r" b="b"/>
              <a:pathLst>
                <a:path w="715" h="632" extrusionOk="0">
                  <a:moveTo>
                    <a:pt x="512" y="0"/>
                  </a:moveTo>
                  <a:cubicBezTo>
                    <a:pt x="358" y="131"/>
                    <a:pt x="179" y="250"/>
                    <a:pt x="0" y="369"/>
                  </a:cubicBezTo>
                  <a:lnTo>
                    <a:pt x="179" y="631"/>
                  </a:lnTo>
                  <a:cubicBezTo>
                    <a:pt x="358" y="524"/>
                    <a:pt x="548" y="393"/>
                    <a:pt x="715" y="262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72;p31"/>
            <p:cNvSpPr/>
            <p:nvPr/>
          </p:nvSpPr>
          <p:spPr>
            <a:xfrm>
              <a:off x="5980643" y="3320982"/>
              <a:ext cx="22880" cy="16032"/>
            </a:xfrm>
            <a:custGeom>
              <a:avLst/>
              <a:gdLst/>
              <a:ahLst/>
              <a:cxnLst/>
              <a:rect l="l" t="t" r="r" b="b"/>
              <a:pathLst>
                <a:path w="715" h="501" extrusionOk="0">
                  <a:moveTo>
                    <a:pt x="167" y="0"/>
                  </a:moveTo>
                  <a:lnTo>
                    <a:pt x="1" y="286"/>
                  </a:lnTo>
                  <a:cubicBezTo>
                    <a:pt x="215" y="405"/>
                    <a:pt x="441" y="476"/>
                    <a:pt x="679" y="500"/>
                  </a:cubicBezTo>
                  <a:lnTo>
                    <a:pt x="715" y="179"/>
                  </a:lnTo>
                  <a:cubicBezTo>
                    <a:pt x="524" y="167"/>
                    <a:pt x="334" y="107"/>
                    <a:pt x="167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73;p31"/>
            <p:cNvSpPr/>
            <p:nvPr/>
          </p:nvSpPr>
          <p:spPr>
            <a:xfrm>
              <a:off x="5828259" y="3301526"/>
              <a:ext cx="21344" cy="22528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429" y="1"/>
                  </a:moveTo>
                  <a:cubicBezTo>
                    <a:pt x="286" y="168"/>
                    <a:pt x="143" y="322"/>
                    <a:pt x="0" y="489"/>
                  </a:cubicBezTo>
                  <a:lnTo>
                    <a:pt x="250" y="703"/>
                  </a:lnTo>
                  <a:cubicBezTo>
                    <a:pt x="381" y="537"/>
                    <a:pt x="524" y="370"/>
                    <a:pt x="667" y="215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74;p31"/>
            <p:cNvSpPr/>
            <p:nvPr/>
          </p:nvSpPr>
          <p:spPr>
            <a:xfrm>
              <a:off x="6089987" y="3271830"/>
              <a:ext cx="22144" cy="2172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453" y="0"/>
                  </a:moveTo>
                  <a:cubicBezTo>
                    <a:pt x="310" y="155"/>
                    <a:pt x="155" y="298"/>
                    <a:pt x="1" y="453"/>
                  </a:cubicBezTo>
                  <a:lnTo>
                    <a:pt x="227" y="679"/>
                  </a:lnTo>
                  <a:cubicBezTo>
                    <a:pt x="382" y="536"/>
                    <a:pt x="536" y="381"/>
                    <a:pt x="691" y="214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75;p31"/>
            <p:cNvSpPr/>
            <p:nvPr/>
          </p:nvSpPr>
          <p:spPr>
            <a:xfrm>
              <a:off x="6153251" y="3165910"/>
              <a:ext cx="12576" cy="21728"/>
            </a:xfrm>
            <a:custGeom>
              <a:avLst/>
              <a:gdLst/>
              <a:ahLst/>
              <a:cxnLst/>
              <a:rect l="l" t="t" r="r" b="b"/>
              <a:pathLst>
                <a:path w="393" h="679" extrusionOk="0">
                  <a:moveTo>
                    <a:pt x="71" y="0"/>
                  </a:moveTo>
                  <a:cubicBezTo>
                    <a:pt x="71" y="84"/>
                    <a:pt x="60" y="167"/>
                    <a:pt x="60" y="238"/>
                  </a:cubicBezTo>
                  <a:cubicBezTo>
                    <a:pt x="48" y="369"/>
                    <a:pt x="24" y="500"/>
                    <a:pt x="0" y="619"/>
                  </a:cubicBezTo>
                  <a:lnTo>
                    <a:pt x="310" y="679"/>
                  </a:lnTo>
                  <a:cubicBezTo>
                    <a:pt x="345" y="548"/>
                    <a:pt x="357" y="405"/>
                    <a:pt x="369" y="274"/>
                  </a:cubicBezTo>
                  <a:cubicBezTo>
                    <a:pt x="381" y="179"/>
                    <a:pt x="393" y="95"/>
                    <a:pt x="393" y="12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76;p31"/>
            <p:cNvSpPr/>
            <p:nvPr/>
          </p:nvSpPr>
          <p:spPr>
            <a:xfrm>
              <a:off x="6139907" y="3204758"/>
              <a:ext cx="17536" cy="22880"/>
            </a:xfrm>
            <a:custGeom>
              <a:avLst/>
              <a:gdLst/>
              <a:ahLst/>
              <a:cxnLst/>
              <a:rect l="l" t="t" r="r" b="b"/>
              <a:pathLst>
                <a:path w="548" h="715" extrusionOk="0">
                  <a:moveTo>
                    <a:pt x="250" y="1"/>
                  </a:moveTo>
                  <a:cubicBezTo>
                    <a:pt x="179" y="191"/>
                    <a:pt x="96" y="382"/>
                    <a:pt x="0" y="572"/>
                  </a:cubicBezTo>
                  <a:lnTo>
                    <a:pt x="286" y="715"/>
                  </a:lnTo>
                  <a:cubicBezTo>
                    <a:pt x="393" y="525"/>
                    <a:pt x="477" y="322"/>
                    <a:pt x="548" y="108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77;p31"/>
            <p:cNvSpPr/>
            <p:nvPr/>
          </p:nvSpPr>
          <p:spPr>
            <a:xfrm>
              <a:off x="6022179" y="3320214"/>
              <a:ext cx="22880" cy="15648"/>
            </a:xfrm>
            <a:custGeom>
              <a:avLst/>
              <a:gdLst/>
              <a:ahLst/>
              <a:cxnLst/>
              <a:rect l="l" t="t" r="r" b="b"/>
              <a:pathLst>
                <a:path w="715" h="489" extrusionOk="0">
                  <a:moveTo>
                    <a:pt x="584" y="0"/>
                  </a:moveTo>
                  <a:cubicBezTo>
                    <a:pt x="393" y="84"/>
                    <a:pt x="191" y="143"/>
                    <a:pt x="0" y="179"/>
                  </a:cubicBezTo>
                  <a:lnTo>
                    <a:pt x="72" y="488"/>
                  </a:lnTo>
                  <a:cubicBezTo>
                    <a:pt x="286" y="453"/>
                    <a:pt x="500" y="381"/>
                    <a:pt x="715" y="286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78;p31"/>
            <p:cNvSpPr/>
            <p:nvPr/>
          </p:nvSpPr>
          <p:spPr>
            <a:xfrm>
              <a:off x="5856451" y="3272214"/>
              <a:ext cx="22112" cy="2172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476" y="0"/>
                  </a:moveTo>
                  <a:cubicBezTo>
                    <a:pt x="310" y="143"/>
                    <a:pt x="155" y="298"/>
                    <a:pt x="0" y="452"/>
                  </a:cubicBezTo>
                  <a:lnTo>
                    <a:pt x="226" y="679"/>
                  </a:lnTo>
                  <a:cubicBezTo>
                    <a:pt x="381" y="524"/>
                    <a:pt x="536" y="381"/>
                    <a:pt x="691" y="238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79;p31"/>
            <p:cNvSpPr/>
            <p:nvPr/>
          </p:nvSpPr>
          <p:spPr>
            <a:xfrm>
              <a:off x="5951299" y="3292758"/>
              <a:ext cx="20224" cy="22912"/>
            </a:xfrm>
            <a:custGeom>
              <a:avLst/>
              <a:gdLst/>
              <a:ahLst/>
              <a:cxnLst/>
              <a:rect l="l" t="t" r="r" b="b"/>
              <a:pathLst>
                <a:path w="632" h="716" extrusionOk="0">
                  <a:moveTo>
                    <a:pt x="263" y="1"/>
                  </a:moveTo>
                  <a:lnTo>
                    <a:pt x="1" y="180"/>
                  </a:lnTo>
                  <a:cubicBezTo>
                    <a:pt x="120" y="358"/>
                    <a:pt x="251" y="549"/>
                    <a:pt x="394" y="715"/>
                  </a:cubicBezTo>
                  <a:lnTo>
                    <a:pt x="632" y="501"/>
                  </a:lnTo>
                  <a:cubicBezTo>
                    <a:pt x="501" y="358"/>
                    <a:pt x="382" y="180"/>
                    <a:pt x="263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80;p31"/>
            <p:cNvSpPr/>
            <p:nvPr/>
          </p:nvSpPr>
          <p:spPr>
            <a:xfrm>
              <a:off x="5888451" y="3252022"/>
              <a:ext cx="22112" cy="15648"/>
            </a:xfrm>
            <a:custGeom>
              <a:avLst/>
              <a:gdLst/>
              <a:ahLst/>
              <a:cxnLst/>
              <a:rect l="l" t="t" r="r" b="b"/>
              <a:pathLst>
                <a:path w="691" h="489" extrusionOk="0">
                  <a:moveTo>
                    <a:pt x="631" y="0"/>
                  </a:moveTo>
                  <a:cubicBezTo>
                    <a:pt x="596" y="0"/>
                    <a:pt x="560" y="12"/>
                    <a:pt x="536" y="12"/>
                  </a:cubicBezTo>
                  <a:cubicBezTo>
                    <a:pt x="334" y="36"/>
                    <a:pt x="167" y="119"/>
                    <a:pt x="0" y="214"/>
                  </a:cubicBezTo>
                  <a:lnTo>
                    <a:pt x="167" y="488"/>
                  </a:lnTo>
                  <a:cubicBezTo>
                    <a:pt x="310" y="405"/>
                    <a:pt x="441" y="345"/>
                    <a:pt x="584" y="333"/>
                  </a:cubicBezTo>
                  <a:lnTo>
                    <a:pt x="643" y="321"/>
                  </a:lnTo>
                  <a:lnTo>
                    <a:pt x="691" y="32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81;p31"/>
            <p:cNvSpPr/>
            <p:nvPr/>
          </p:nvSpPr>
          <p:spPr>
            <a:xfrm>
              <a:off x="5849571" y="33084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82;p31"/>
            <p:cNvSpPr/>
            <p:nvPr/>
          </p:nvSpPr>
          <p:spPr>
            <a:xfrm>
              <a:off x="5939875" y="328171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83;p31"/>
            <p:cNvSpPr/>
            <p:nvPr/>
          </p:nvSpPr>
          <p:spPr>
            <a:xfrm>
              <a:off x="5926531" y="3259638"/>
              <a:ext cx="21376" cy="22112"/>
            </a:xfrm>
            <a:custGeom>
              <a:avLst/>
              <a:gdLst/>
              <a:ahLst/>
              <a:cxnLst/>
              <a:rect l="l" t="t" r="r" b="b"/>
              <a:pathLst>
                <a:path w="668" h="691" extrusionOk="0">
                  <a:moveTo>
                    <a:pt x="191" y="0"/>
                  </a:moveTo>
                  <a:lnTo>
                    <a:pt x="1" y="250"/>
                  </a:lnTo>
                  <a:cubicBezTo>
                    <a:pt x="144" y="357"/>
                    <a:pt x="287" y="512"/>
                    <a:pt x="418" y="691"/>
                  </a:cubicBezTo>
                  <a:lnTo>
                    <a:pt x="668" y="500"/>
                  </a:lnTo>
                  <a:cubicBezTo>
                    <a:pt x="525" y="310"/>
                    <a:pt x="382" y="131"/>
                    <a:pt x="191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84;p31"/>
            <p:cNvSpPr/>
            <p:nvPr/>
          </p:nvSpPr>
          <p:spPr>
            <a:xfrm>
              <a:off x="5811107" y="2864150"/>
              <a:ext cx="11456" cy="20992"/>
            </a:xfrm>
            <a:custGeom>
              <a:avLst/>
              <a:gdLst/>
              <a:ahLst/>
              <a:cxnLst/>
              <a:rect l="l" t="t" r="r" b="b"/>
              <a:pathLst>
                <a:path w="358" h="656" extrusionOk="0">
                  <a:moveTo>
                    <a:pt x="36" y="0"/>
                  </a:moveTo>
                  <a:lnTo>
                    <a:pt x="0" y="643"/>
                  </a:lnTo>
                  <a:lnTo>
                    <a:pt x="310" y="655"/>
                  </a:lnTo>
                  <a:lnTo>
                    <a:pt x="357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85;p31"/>
            <p:cNvSpPr/>
            <p:nvPr/>
          </p:nvSpPr>
          <p:spPr>
            <a:xfrm>
              <a:off x="5876259" y="3141910"/>
              <a:ext cx="14112" cy="22112"/>
            </a:xfrm>
            <a:custGeom>
              <a:avLst/>
              <a:gdLst/>
              <a:ahLst/>
              <a:cxnLst/>
              <a:rect l="l" t="t" r="r" b="b"/>
              <a:pathLst>
                <a:path w="441" h="691" extrusionOk="0">
                  <a:moveTo>
                    <a:pt x="322" y="0"/>
                  </a:moveTo>
                  <a:lnTo>
                    <a:pt x="0" y="72"/>
                  </a:lnTo>
                  <a:cubicBezTo>
                    <a:pt x="48" y="286"/>
                    <a:pt x="95" y="488"/>
                    <a:pt x="131" y="691"/>
                  </a:cubicBezTo>
                  <a:lnTo>
                    <a:pt x="441" y="631"/>
                  </a:lnTo>
                  <a:cubicBezTo>
                    <a:pt x="405" y="429"/>
                    <a:pt x="357" y="214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86;p31"/>
            <p:cNvSpPr/>
            <p:nvPr/>
          </p:nvSpPr>
          <p:spPr>
            <a:xfrm>
              <a:off x="5819107" y="2740694"/>
              <a:ext cx="11456" cy="21376"/>
            </a:xfrm>
            <a:custGeom>
              <a:avLst/>
              <a:gdLst/>
              <a:ahLst/>
              <a:cxnLst/>
              <a:rect l="l" t="t" r="r" b="b"/>
              <a:pathLst>
                <a:path w="358" h="668" extrusionOk="0">
                  <a:moveTo>
                    <a:pt x="36" y="1"/>
                  </a:moveTo>
                  <a:lnTo>
                    <a:pt x="0" y="644"/>
                  </a:lnTo>
                  <a:lnTo>
                    <a:pt x="322" y="668"/>
                  </a:lnTo>
                  <a:lnTo>
                    <a:pt x="357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87;p31"/>
            <p:cNvSpPr/>
            <p:nvPr/>
          </p:nvSpPr>
          <p:spPr>
            <a:xfrm>
              <a:off x="5813763" y="2822998"/>
              <a:ext cx="11456" cy="21376"/>
            </a:xfrm>
            <a:custGeom>
              <a:avLst/>
              <a:gdLst/>
              <a:ahLst/>
              <a:cxnLst/>
              <a:rect l="l" t="t" r="r" b="b"/>
              <a:pathLst>
                <a:path w="358" h="668" extrusionOk="0">
                  <a:moveTo>
                    <a:pt x="48" y="1"/>
                  </a:moveTo>
                  <a:lnTo>
                    <a:pt x="1" y="644"/>
                  </a:lnTo>
                  <a:lnTo>
                    <a:pt x="322" y="667"/>
                  </a:lnTo>
                  <a:lnTo>
                    <a:pt x="358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88;p31"/>
            <p:cNvSpPr/>
            <p:nvPr/>
          </p:nvSpPr>
          <p:spPr>
            <a:xfrm>
              <a:off x="5816419" y="2782230"/>
              <a:ext cx="11488" cy="20992"/>
            </a:xfrm>
            <a:custGeom>
              <a:avLst/>
              <a:gdLst/>
              <a:ahLst/>
              <a:cxnLst/>
              <a:rect l="l" t="t" r="r" b="b"/>
              <a:pathLst>
                <a:path w="359" h="656" extrusionOk="0">
                  <a:moveTo>
                    <a:pt x="37" y="1"/>
                  </a:moveTo>
                  <a:lnTo>
                    <a:pt x="1" y="644"/>
                  </a:lnTo>
                  <a:lnTo>
                    <a:pt x="322" y="655"/>
                  </a:lnTo>
                  <a:lnTo>
                    <a:pt x="358" y="24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89;p31"/>
            <p:cNvSpPr/>
            <p:nvPr/>
          </p:nvSpPr>
          <p:spPr>
            <a:xfrm>
              <a:off x="5877379" y="31018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90;p31"/>
            <p:cNvSpPr/>
            <p:nvPr/>
          </p:nvSpPr>
          <p:spPr>
            <a:xfrm>
              <a:off x="5867491" y="3101878"/>
              <a:ext cx="14496" cy="22144"/>
            </a:xfrm>
            <a:custGeom>
              <a:avLst/>
              <a:gdLst/>
              <a:ahLst/>
              <a:cxnLst/>
              <a:rect l="l" t="t" r="r" b="b"/>
              <a:pathLst>
                <a:path w="453" h="692" extrusionOk="0">
                  <a:moveTo>
                    <a:pt x="310" y="1"/>
                  </a:moveTo>
                  <a:lnTo>
                    <a:pt x="0" y="72"/>
                  </a:lnTo>
                  <a:cubicBezTo>
                    <a:pt x="48" y="275"/>
                    <a:pt x="96" y="489"/>
                    <a:pt x="143" y="692"/>
                  </a:cubicBezTo>
                  <a:lnTo>
                    <a:pt x="453" y="620"/>
                  </a:lnTo>
                  <a:cubicBezTo>
                    <a:pt x="405" y="418"/>
                    <a:pt x="358" y="203"/>
                    <a:pt x="31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91;p31"/>
            <p:cNvSpPr/>
            <p:nvPr/>
          </p:nvSpPr>
          <p:spPr>
            <a:xfrm>
              <a:off x="5884259" y="3182294"/>
              <a:ext cx="13728" cy="22112"/>
            </a:xfrm>
            <a:custGeom>
              <a:avLst/>
              <a:gdLst/>
              <a:ahLst/>
              <a:cxnLst/>
              <a:rect l="l" t="t" r="r" b="b"/>
              <a:pathLst>
                <a:path w="429" h="691" extrusionOk="0">
                  <a:moveTo>
                    <a:pt x="322" y="0"/>
                  </a:moveTo>
                  <a:lnTo>
                    <a:pt x="0" y="60"/>
                  </a:lnTo>
                  <a:cubicBezTo>
                    <a:pt x="36" y="274"/>
                    <a:pt x="84" y="488"/>
                    <a:pt x="107" y="691"/>
                  </a:cubicBezTo>
                  <a:lnTo>
                    <a:pt x="429" y="643"/>
                  </a:lnTo>
                  <a:cubicBezTo>
                    <a:pt x="393" y="429"/>
                    <a:pt x="357" y="214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92;p31"/>
            <p:cNvSpPr/>
            <p:nvPr/>
          </p:nvSpPr>
          <p:spPr>
            <a:xfrm>
              <a:off x="5886531" y="314191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93;p31"/>
            <p:cNvSpPr/>
            <p:nvPr/>
          </p:nvSpPr>
          <p:spPr>
            <a:xfrm>
              <a:off x="5894915" y="3264214"/>
              <a:ext cx="11072" cy="20960"/>
            </a:xfrm>
            <a:custGeom>
              <a:avLst/>
              <a:gdLst/>
              <a:ahLst/>
              <a:cxnLst/>
              <a:rect l="l" t="t" r="r" b="b"/>
              <a:pathLst>
                <a:path w="346" h="655" extrusionOk="0">
                  <a:moveTo>
                    <a:pt x="322" y="0"/>
                  </a:moveTo>
                  <a:lnTo>
                    <a:pt x="1" y="24"/>
                  </a:lnTo>
                  <a:cubicBezTo>
                    <a:pt x="24" y="250"/>
                    <a:pt x="24" y="464"/>
                    <a:pt x="24" y="655"/>
                  </a:cubicBezTo>
                  <a:lnTo>
                    <a:pt x="346" y="655"/>
                  </a:lnTo>
                  <a:cubicBezTo>
                    <a:pt x="346" y="452"/>
                    <a:pt x="346" y="238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94;p31"/>
            <p:cNvSpPr/>
            <p:nvPr/>
          </p:nvSpPr>
          <p:spPr>
            <a:xfrm>
              <a:off x="5824803" y="2942646"/>
              <a:ext cx="15648" cy="22880"/>
            </a:xfrm>
            <a:custGeom>
              <a:avLst/>
              <a:gdLst/>
              <a:ahLst/>
              <a:cxnLst/>
              <a:rect l="l" t="t" r="r" b="b"/>
              <a:pathLst>
                <a:path w="489" h="715" extrusionOk="0">
                  <a:moveTo>
                    <a:pt x="310" y="0"/>
                  </a:moveTo>
                  <a:lnTo>
                    <a:pt x="1" y="95"/>
                  </a:lnTo>
                  <a:cubicBezTo>
                    <a:pt x="60" y="286"/>
                    <a:pt x="120" y="488"/>
                    <a:pt x="179" y="715"/>
                  </a:cubicBezTo>
                  <a:lnTo>
                    <a:pt x="489" y="619"/>
                  </a:lnTo>
                  <a:cubicBezTo>
                    <a:pt x="429" y="405"/>
                    <a:pt x="370" y="203"/>
                    <a:pt x="3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95;p31"/>
            <p:cNvSpPr/>
            <p:nvPr/>
          </p:nvSpPr>
          <p:spPr>
            <a:xfrm>
              <a:off x="5836259" y="2982262"/>
              <a:ext cx="15648" cy="22496"/>
            </a:xfrm>
            <a:custGeom>
              <a:avLst/>
              <a:gdLst/>
              <a:ahLst/>
              <a:cxnLst/>
              <a:rect l="l" t="t" r="r" b="b"/>
              <a:pathLst>
                <a:path w="489" h="703" extrusionOk="0">
                  <a:moveTo>
                    <a:pt x="310" y="0"/>
                  </a:moveTo>
                  <a:lnTo>
                    <a:pt x="0" y="84"/>
                  </a:lnTo>
                  <a:cubicBezTo>
                    <a:pt x="60" y="286"/>
                    <a:pt x="119" y="500"/>
                    <a:pt x="179" y="703"/>
                  </a:cubicBezTo>
                  <a:lnTo>
                    <a:pt x="488" y="620"/>
                  </a:lnTo>
                  <a:cubicBezTo>
                    <a:pt x="429" y="405"/>
                    <a:pt x="369" y="203"/>
                    <a:pt x="3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96;p31"/>
            <p:cNvSpPr/>
            <p:nvPr/>
          </p:nvSpPr>
          <p:spPr>
            <a:xfrm>
              <a:off x="5857187" y="30218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97;p31"/>
            <p:cNvSpPr/>
            <p:nvPr/>
          </p:nvSpPr>
          <p:spPr>
            <a:xfrm>
              <a:off x="5812995" y="2903382"/>
              <a:ext cx="16032" cy="22528"/>
            </a:xfrm>
            <a:custGeom>
              <a:avLst/>
              <a:gdLst/>
              <a:ahLst/>
              <a:cxnLst/>
              <a:rect l="l" t="t" r="r" b="b"/>
              <a:pathLst>
                <a:path w="501" h="704" extrusionOk="0">
                  <a:moveTo>
                    <a:pt x="310" y="1"/>
                  </a:moveTo>
                  <a:lnTo>
                    <a:pt x="1" y="96"/>
                  </a:lnTo>
                  <a:cubicBezTo>
                    <a:pt x="48" y="239"/>
                    <a:pt x="108" y="453"/>
                    <a:pt x="191" y="703"/>
                  </a:cubicBezTo>
                  <a:lnTo>
                    <a:pt x="501" y="620"/>
                  </a:lnTo>
                  <a:cubicBezTo>
                    <a:pt x="417" y="358"/>
                    <a:pt x="358" y="144"/>
                    <a:pt x="31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98;p31"/>
            <p:cNvSpPr/>
            <p:nvPr/>
          </p:nvSpPr>
          <p:spPr>
            <a:xfrm>
              <a:off x="5893763" y="3304950"/>
              <a:ext cx="10720" cy="5376"/>
            </a:xfrm>
            <a:custGeom>
              <a:avLst/>
              <a:gdLst/>
              <a:ahLst/>
              <a:cxnLst/>
              <a:rect l="l" t="t" r="r" b="b"/>
              <a:pathLst>
                <a:path w="335" h="168" extrusionOk="0">
                  <a:moveTo>
                    <a:pt x="25" y="1"/>
                  </a:moveTo>
                  <a:cubicBezTo>
                    <a:pt x="13" y="37"/>
                    <a:pt x="13" y="72"/>
                    <a:pt x="1" y="120"/>
                  </a:cubicBezTo>
                  <a:lnTo>
                    <a:pt x="322" y="168"/>
                  </a:lnTo>
                  <a:cubicBezTo>
                    <a:pt x="322" y="132"/>
                    <a:pt x="334" y="84"/>
                    <a:pt x="334" y="49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99;p31"/>
            <p:cNvSpPr/>
            <p:nvPr/>
          </p:nvSpPr>
          <p:spPr>
            <a:xfrm>
              <a:off x="5890723" y="3223062"/>
              <a:ext cx="12992" cy="21728"/>
            </a:xfrm>
            <a:custGeom>
              <a:avLst/>
              <a:gdLst/>
              <a:ahLst/>
              <a:cxnLst/>
              <a:rect l="l" t="t" r="r" b="b"/>
              <a:pathLst>
                <a:path w="406" h="679" extrusionOk="0">
                  <a:moveTo>
                    <a:pt x="322" y="0"/>
                  </a:moveTo>
                  <a:lnTo>
                    <a:pt x="1" y="48"/>
                  </a:lnTo>
                  <a:cubicBezTo>
                    <a:pt x="36" y="262"/>
                    <a:pt x="60" y="476"/>
                    <a:pt x="84" y="679"/>
                  </a:cubicBezTo>
                  <a:lnTo>
                    <a:pt x="405" y="643"/>
                  </a:lnTo>
                  <a:cubicBezTo>
                    <a:pt x="382" y="441"/>
                    <a:pt x="358" y="226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00;p31"/>
            <p:cNvSpPr/>
            <p:nvPr/>
          </p:nvSpPr>
          <p:spPr>
            <a:xfrm>
              <a:off x="5905219" y="3264214"/>
              <a:ext cx="32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01;p31"/>
            <p:cNvSpPr/>
            <p:nvPr/>
          </p:nvSpPr>
          <p:spPr>
            <a:xfrm>
              <a:off x="5847299" y="3021878"/>
              <a:ext cx="15264" cy="22528"/>
            </a:xfrm>
            <a:custGeom>
              <a:avLst/>
              <a:gdLst/>
              <a:ahLst/>
              <a:cxnLst/>
              <a:rect l="l" t="t" r="r" b="b"/>
              <a:pathLst>
                <a:path w="477" h="704" extrusionOk="0">
                  <a:moveTo>
                    <a:pt x="310" y="1"/>
                  </a:moveTo>
                  <a:lnTo>
                    <a:pt x="0" y="84"/>
                  </a:lnTo>
                  <a:cubicBezTo>
                    <a:pt x="48" y="286"/>
                    <a:pt x="107" y="501"/>
                    <a:pt x="167" y="703"/>
                  </a:cubicBezTo>
                  <a:lnTo>
                    <a:pt x="477" y="632"/>
                  </a:lnTo>
                  <a:cubicBezTo>
                    <a:pt x="417" y="417"/>
                    <a:pt x="358" y="203"/>
                    <a:pt x="31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02;p31"/>
            <p:cNvSpPr/>
            <p:nvPr/>
          </p:nvSpPr>
          <p:spPr>
            <a:xfrm>
              <a:off x="5857571" y="3061878"/>
              <a:ext cx="14912" cy="22528"/>
            </a:xfrm>
            <a:custGeom>
              <a:avLst/>
              <a:gdLst/>
              <a:ahLst/>
              <a:cxnLst/>
              <a:rect l="l" t="t" r="r" b="b"/>
              <a:pathLst>
                <a:path w="466" h="704" extrusionOk="0">
                  <a:moveTo>
                    <a:pt x="310" y="1"/>
                  </a:moveTo>
                  <a:lnTo>
                    <a:pt x="1" y="72"/>
                  </a:lnTo>
                  <a:cubicBezTo>
                    <a:pt x="48" y="287"/>
                    <a:pt x="108" y="489"/>
                    <a:pt x="156" y="703"/>
                  </a:cubicBezTo>
                  <a:lnTo>
                    <a:pt x="465" y="620"/>
                  </a:lnTo>
                  <a:cubicBezTo>
                    <a:pt x="418" y="418"/>
                    <a:pt x="358" y="203"/>
                    <a:pt x="31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03;p31"/>
            <p:cNvSpPr/>
            <p:nvPr/>
          </p:nvSpPr>
          <p:spPr>
            <a:xfrm>
              <a:off x="5971107" y="2826806"/>
              <a:ext cx="22912" cy="18336"/>
            </a:xfrm>
            <a:custGeom>
              <a:avLst/>
              <a:gdLst/>
              <a:ahLst/>
              <a:cxnLst/>
              <a:rect l="l" t="t" r="r" b="b"/>
              <a:pathLst>
                <a:path w="716" h="573" extrusionOk="0">
                  <a:moveTo>
                    <a:pt x="584" y="1"/>
                  </a:moveTo>
                  <a:lnTo>
                    <a:pt x="1" y="286"/>
                  </a:lnTo>
                  <a:lnTo>
                    <a:pt x="132" y="572"/>
                  </a:lnTo>
                  <a:lnTo>
                    <a:pt x="715" y="298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04;p31"/>
            <p:cNvSpPr/>
            <p:nvPr/>
          </p:nvSpPr>
          <p:spPr>
            <a:xfrm>
              <a:off x="5897571" y="2862230"/>
              <a:ext cx="22912" cy="17952"/>
            </a:xfrm>
            <a:custGeom>
              <a:avLst/>
              <a:gdLst/>
              <a:ahLst/>
              <a:cxnLst/>
              <a:rect l="l" t="t" r="r" b="b"/>
              <a:pathLst>
                <a:path w="716" h="561" extrusionOk="0">
                  <a:moveTo>
                    <a:pt x="572" y="1"/>
                  </a:moveTo>
                  <a:lnTo>
                    <a:pt x="1" y="275"/>
                  </a:lnTo>
                  <a:lnTo>
                    <a:pt x="132" y="561"/>
                  </a:lnTo>
                  <a:lnTo>
                    <a:pt x="715" y="28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05;p31"/>
            <p:cNvSpPr/>
            <p:nvPr/>
          </p:nvSpPr>
          <p:spPr>
            <a:xfrm>
              <a:off x="5934531" y="2844726"/>
              <a:ext cx="22912" cy="17920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584" y="0"/>
                  </a:moveTo>
                  <a:lnTo>
                    <a:pt x="1" y="274"/>
                  </a:lnTo>
                  <a:lnTo>
                    <a:pt x="144" y="560"/>
                  </a:lnTo>
                  <a:lnTo>
                    <a:pt x="715" y="28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06;p31"/>
            <p:cNvSpPr/>
            <p:nvPr/>
          </p:nvSpPr>
          <p:spPr>
            <a:xfrm>
              <a:off x="5860259" y="2879766"/>
              <a:ext cx="23264" cy="17952"/>
            </a:xfrm>
            <a:custGeom>
              <a:avLst/>
              <a:gdLst/>
              <a:ahLst/>
              <a:cxnLst/>
              <a:rect l="l" t="t" r="r" b="b"/>
              <a:pathLst>
                <a:path w="727" h="561" extrusionOk="0">
                  <a:moveTo>
                    <a:pt x="584" y="1"/>
                  </a:moveTo>
                  <a:lnTo>
                    <a:pt x="0" y="274"/>
                  </a:lnTo>
                  <a:lnTo>
                    <a:pt x="143" y="560"/>
                  </a:lnTo>
                  <a:lnTo>
                    <a:pt x="726" y="286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07;p31"/>
            <p:cNvSpPr/>
            <p:nvPr/>
          </p:nvSpPr>
          <p:spPr>
            <a:xfrm>
              <a:off x="6045795" y="2791766"/>
              <a:ext cx="22880" cy="18304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584" y="0"/>
                  </a:moveTo>
                  <a:lnTo>
                    <a:pt x="0" y="274"/>
                  </a:lnTo>
                  <a:lnTo>
                    <a:pt x="131" y="572"/>
                  </a:lnTo>
                  <a:lnTo>
                    <a:pt x="715" y="28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08;p31"/>
            <p:cNvSpPr/>
            <p:nvPr/>
          </p:nvSpPr>
          <p:spPr>
            <a:xfrm>
              <a:off x="6119715" y="2756342"/>
              <a:ext cx="22880" cy="18304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572" y="0"/>
                  </a:moveTo>
                  <a:lnTo>
                    <a:pt x="0" y="274"/>
                  </a:lnTo>
                  <a:lnTo>
                    <a:pt x="131" y="572"/>
                  </a:lnTo>
                  <a:lnTo>
                    <a:pt x="715" y="28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09;p31"/>
            <p:cNvSpPr/>
            <p:nvPr/>
          </p:nvSpPr>
          <p:spPr>
            <a:xfrm>
              <a:off x="6082371" y="2774230"/>
              <a:ext cx="22880" cy="17952"/>
            </a:xfrm>
            <a:custGeom>
              <a:avLst/>
              <a:gdLst/>
              <a:ahLst/>
              <a:cxnLst/>
              <a:rect l="l" t="t" r="r" b="b"/>
              <a:pathLst>
                <a:path w="715" h="561" extrusionOk="0">
                  <a:moveTo>
                    <a:pt x="572" y="1"/>
                  </a:moveTo>
                  <a:lnTo>
                    <a:pt x="0" y="274"/>
                  </a:lnTo>
                  <a:lnTo>
                    <a:pt x="131" y="560"/>
                  </a:lnTo>
                  <a:lnTo>
                    <a:pt x="715" y="28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10;p31"/>
            <p:cNvSpPr/>
            <p:nvPr/>
          </p:nvSpPr>
          <p:spPr>
            <a:xfrm>
              <a:off x="6008835" y="2809270"/>
              <a:ext cx="22880" cy="18336"/>
            </a:xfrm>
            <a:custGeom>
              <a:avLst/>
              <a:gdLst/>
              <a:ahLst/>
              <a:cxnLst/>
              <a:rect l="l" t="t" r="r" b="b"/>
              <a:pathLst>
                <a:path w="715" h="573" extrusionOk="0">
                  <a:moveTo>
                    <a:pt x="572" y="1"/>
                  </a:moveTo>
                  <a:lnTo>
                    <a:pt x="1" y="275"/>
                  </a:lnTo>
                  <a:lnTo>
                    <a:pt x="132" y="572"/>
                  </a:lnTo>
                  <a:lnTo>
                    <a:pt x="715" y="29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11;p31"/>
            <p:cNvSpPr/>
            <p:nvPr/>
          </p:nvSpPr>
          <p:spPr>
            <a:xfrm>
              <a:off x="5600771" y="3002838"/>
              <a:ext cx="22912" cy="17920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572" y="0"/>
                  </a:moveTo>
                  <a:lnTo>
                    <a:pt x="1" y="274"/>
                  </a:lnTo>
                  <a:lnTo>
                    <a:pt x="132" y="560"/>
                  </a:lnTo>
                  <a:lnTo>
                    <a:pt x="715" y="28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12;p31"/>
            <p:cNvSpPr/>
            <p:nvPr/>
          </p:nvSpPr>
          <p:spPr>
            <a:xfrm>
              <a:off x="5637731" y="2985302"/>
              <a:ext cx="22912" cy="18336"/>
            </a:xfrm>
            <a:custGeom>
              <a:avLst/>
              <a:gdLst/>
              <a:ahLst/>
              <a:cxnLst/>
              <a:rect l="l" t="t" r="r" b="b"/>
              <a:pathLst>
                <a:path w="716" h="573" extrusionOk="0">
                  <a:moveTo>
                    <a:pt x="584" y="1"/>
                  </a:moveTo>
                  <a:lnTo>
                    <a:pt x="1" y="274"/>
                  </a:lnTo>
                  <a:lnTo>
                    <a:pt x="144" y="572"/>
                  </a:lnTo>
                  <a:lnTo>
                    <a:pt x="715" y="298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13;p31"/>
            <p:cNvSpPr/>
            <p:nvPr/>
          </p:nvSpPr>
          <p:spPr>
            <a:xfrm>
              <a:off x="5823299" y="2897302"/>
              <a:ext cx="22880" cy="18304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572" y="0"/>
                  </a:moveTo>
                  <a:lnTo>
                    <a:pt x="0" y="274"/>
                  </a:lnTo>
                  <a:lnTo>
                    <a:pt x="131" y="572"/>
                  </a:lnTo>
                  <a:lnTo>
                    <a:pt x="715" y="29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14;p31"/>
            <p:cNvSpPr/>
            <p:nvPr/>
          </p:nvSpPr>
          <p:spPr>
            <a:xfrm>
              <a:off x="5675075" y="2967766"/>
              <a:ext cx="22912" cy="17952"/>
            </a:xfrm>
            <a:custGeom>
              <a:avLst/>
              <a:gdLst/>
              <a:ahLst/>
              <a:cxnLst/>
              <a:rect l="l" t="t" r="r" b="b"/>
              <a:pathLst>
                <a:path w="716" h="561" extrusionOk="0">
                  <a:moveTo>
                    <a:pt x="584" y="1"/>
                  </a:moveTo>
                  <a:lnTo>
                    <a:pt x="1" y="275"/>
                  </a:lnTo>
                  <a:lnTo>
                    <a:pt x="144" y="561"/>
                  </a:lnTo>
                  <a:lnTo>
                    <a:pt x="715" y="28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15;p31"/>
            <p:cNvSpPr/>
            <p:nvPr/>
          </p:nvSpPr>
          <p:spPr>
            <a:xfrm>
              <a:off x="5563843" y="3020726"/>
              <a:ext cx="22880" cy="18336"/>
            </a:xfrm>
            <a:custGeom>
              <a:avLst/>
              <a:gdLst/>
              <a:ahLst/>
              <a:cxnLst/>
              <a:rect l="l" t="t" r="r" b="b"/>
              <a:pathLst>
                <a:path w="715" h="573" extrusionOk="0">
                  <a:moveTo>
                    <a:pt x="572" y="1"/>
                  </a:moveTo>
                  <a:lnTo>
                    <a:pt x="0" y="275"/>
                  </a:lnTo>
                  <a:lnTo>
                    <a:pt x="131" y="572"/>
                  </a:lnTo>
                  <a:lnTo>
                    <a:pt x="714" y="29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16;p31"/>
            <p:cNvSpPr/>
            <p:nvPr/>
          </p:nvSpPr>
          <p:spPr>
            <a:xfrm>
              <a:off x="5785955" y="2915190"/>
              <a:ext cx="23264" cy="17952"/>
            </a:xfrm>
            <a:custGeom>
              <a:avLst/>
              <a:gdLst/>
              <a:ahLst/>
              <a:cxnLst/>
              <a:rect l="l" t="t" r="r" b="b"/>
              <a:pathLst>
                <a:path w="727" h="561" extrusionOk="0">
                  <a:moveTo>
                    <a:pt x="584" y="1"/>
                  </a:moveTo>
                  <a:lnTo>
                    <a:pt x="0" y="275"/>
                  </a:lnTo>
                  <a:lnTo>
                    <a:pt x="143" y="560"/>
                  </a:lnTo>
                  <a:lnTo>
                    <a:pt x="727" y="28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17;p31"/>
            <p:cNvSpPr/>
            <p:nvPr/>
          </p:nvSpPr>
          <p:spPr>
            <a:xfrm>
              <a:off x="5748995" y="2932342"/>
              <a:ext cx="22880" cy="18336"/>
            </a:xfrm>
            <a:custGeom>
              <a:avLst/>
              <a:gdLst/>
              <a:ahLst/>
              <a:cxnLst/>
              <a:rect l="l" t="t" r="r" b="b"/>
              <a:pathLst>
                <a:path w="715" h="573" extrusionOk="0">
                  <a:moveTo>
                    <a:pt x="584" y="1"/>
                  </a:moveTo>
                  <a:lnTo>
                    <a:pt x="1" y="275"/>
                  </a:lnTo>
                  <a:lnTo>
                    <a:pt x="131" y="572"/>
                  </a:lnTo>
                  <a:lnTo>
                    <a:pt x="715" y="286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18;p31"/>
            <p:cNvSpPr/>
            <p:nvPr/>
          </p:nvSpPr>
          <p:spPr>
            <a:xfrm>
              <a:off x="5712035" y="2950262"/>
              <a:ext cx="22880" cy="18304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572" y="0"/>
                  </a:moveTo>
                  <a:lnTo>
                    <a:pt x="1" y="274"/>
                  </a:lnTo>
                  <a:lnTo>
                    <a:pt x="132" y="572"/>
                  </a:lnTo>
                  <a:lnTo>
                    <a:pt x="715" y="29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19;p31"/>
            <p:cNvSpPr/>
            <p:nvPr/>
          </p:nvSpPr>
          <p:spPr>
            <a:xfrm>
              <a:off x="5958531" y="3141462"/>
              <a:ext cx="96064" cy="89696"/>
            </a:xfrm>
            <a:custGeom>
              <a:avLst/>
              <a:gdLst/>
              <a:ahLst/>
              <a:cxnLst/>
              <a:rect l="l" t="t" r="r" b="b"/>
              <a:pathLst>
                <a:path w="3002" h="2803" extrusionOk="0">
                  <a:moveTo>
                    <a:pt x="1516" y="322"/>
                  </a:moveTo>
                  <a:cubicBezTo>
                    <a:pt x="2043" y="322"/>
                    <a:pt x="2497" y="713"/>
                    <a:pt x="2573" y="1240"/>
                  </a:cubicBezTo>
                  <a:cubicBezTo>
                    <a:pt x="2656" y="1836"/>
                    <a:pt x="2251" y="2383"/>
                    <a:pt x="1656" y="2467"/>
                  </a:cubicBezTo>
                  <a:cubicBezTo>
                    <a:pt x="1600" y="2476"/>
                    <a:pt x="1544" y="2480"/>
                    <a:pt x="1489" y="2480"/>
                  </a:cubicBezTo>
                  <a:cubicBezTo>
                    <a:pt x="971" y="2480"/>
                    <a:pt x="516" y="2089"/>
                    <a:pt x="430" y="1562"/>
                  </a:cubicBezTo>
                  <a:cubicBezTo>
                    <a:pt x="346" y="967"/>
                    <a:pt x="751" y="419"/>
                    <a:pt x="1346" y="336"/>
                  </a:cubicBezTo>
                  <a:cubicBezTo>
                    <a:pt x="1404" y="326"/>
                    <a:pt x="1460" y="322"/>
                    <a:pt x="1516" y="322"/>
                  </a:cubicBezTo>
                  <a:close/>
                  <a:moveTo>
                    <a:pt x="1499" y="0"/>
                  </a:moveTo>
                  <a:cubicBezTo>
                    <a:pt x="1433" y="0"/>
                    <a:pt x="1366" y="5"/>
                    <a:pt x="1299" y="14"/>
                  </a:cubicBezTo>
                  <a:cubicBezTo>
                    <a:pt x="537" y="121"/>
                    <a:pt x="1" y="836"/>
                    <a:pt x="120" y="1598"/>
                  </a:cubicBezTo>
                  <a:cubicBezTo>
                    <a:pt x="218" y="2304"/>
                    <a:pt x="822" y="2802"/>
                    <a:pt x="1506" y="2802"/>
                  </a:cubicBezTo>
                  <a:cubicBezTo>
                    <a:pt x="1571" y="2802"/>
                    <a:pt x="1637" y="2798"/>
                    <a:pt x="1704" y="2788"/>
                  </a:cubicBezTo>
                  <a:cubicBezTo>
                    <a:pt x="2466" y="2681"/>
                    <a:pt x="3001" y="1967"/>
                    <a:pt x="2894" y="1205"/>
                  </a:cubicBezTo>
                  <a:cubicBezTo>
                    <a:pt x="2785" y="498"/>
                    <a:pt x="2191" y="0"/>
                    <a:pt x="1499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0;p31"/>
            <p:cNvSpPr/>
            <p:nvPr/>
          </p:nvSpPr>
          <p:spPr>
            <a:xfrm>
              <a:off x="5981795" y="2748566"/>
              <a:ext cx="32800" cy="30784"/>
            </a:xfrm>
            <a:custGeom>
              <a:avLst/>
              <a:gdLst/>
              <a:ahLst/>
              <a:cxnLst/>
              <a:rect l="l" t="t" r="r" b="b"/>
              <a:pathLst>
                <a:path w="1025" h="962" extrusionOk="0">
                  <a:moveTo>
                    <a:pt x="512" y="313"/>
                  </a:moveTo>
                  <a:cubicBezTo>
                    <a:pt x="595" y="313"/>
                    <a:pt x="656" y="370"/>
                    <a:pt x="667" y="457"/>
                  </a:cubicBezTo>
                  <a:cubicBezTo>
                    <a:pt x="679" y="541"/>
                    <a:pt x="619" y="624"/>
                    <a:pt x="536" y="636"/>
                  </a:cubicBezTo>
                  <a:cubicBezTo>
                    <a:pt x="529" y="637"/>
                    <a:pt x="522" y="637"/>
                    <a:pt x="515" y="637"/>
                  </a:cubicBezTo>
                  <a:cubicBezTo>
                    <a:pt x="439" y="637"/>
                    <a:pt x="368" y="581"/>
                    <a:pt x="357" y="505"/>
                  </a:cubicBezTo>
                  <a:cubicBezTo>
                    <a:pt x="346" y="410"/>
                    <a:pt x="405" y="326"/>
                    <a:pt x="488" y="314"/>
                  </a:cubicBezTo>
                  <a:cubicBezTo>
                    <a:pt x="496" y="313"/>
                    <a:pt x="504" y="313"/>
                    <a:pt x="512" y="313"/>
                  </a:cubicBezTo>
                  <a:close/>
                  <a:moveTo>
                    <a:pt x="508" y="0"/>
                  </a:moveTo>
                  <a:cubicBezTo>
                    <a:pt x="485" y="0"/>
                    <a:pt x="463" y="2"/>
                    <a:pt x="441" y="5"/>
                  </a:cubicBezTo>
                  <a:cubicBezTo>
                    <a:pt x="179" y="41"/>
                    <a:pt x="0" y="279"/>
                    <a:pt x="36" y="541"/>
                  </a:cubicBezTo>
                  <a:cubicBezTo>
                    <a:pt x="69" y="791"/>
                    <a:pt x="281" y="962"/>
                    <a:pt x="517" y="962"/>
                  </a:cubicBezTo>
                  <a:cubicBezTo>
                    <a:pt x="539" y="962"/>
                    <a:pt x="561" y="960"/>
                    <a:pt x="584" y="957"/>
                  </a:cubicBezTo>
                  <a:cubicBezTo>
                    <a:pt x="846" y="910"/>
                    <a:pt x="1024" y="672"/>
                    <a:pt x="988" y="410"/>
                  </a:cubicBezTo>
                  <a:cubicBezTo>
                    <a:pt x="956" y="170"/>
                    <a:pt x="744" y="0"/>
                    <a:pt x="50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21;p31"/>
            <p:cNvSpPr/>
            <p:nvPr/>
          </p:nvSpPr>
          <p:spPr>
            <a:xfrm>
              <a:off x="5696803" y="3240182"/>
              <a:ext cx="96416" cy="90336"/>
            </a:xfrm>
            <a:custGeom>
              <a:avLst/>
              <a:gdLst/>
              <a:ahLst/>
              <a:cxnLst/>
              <a:rect l="l" t="t" r="r" b="b"/>
              <a:pathLst>
                <a:path w="3013" h="2823" extrusionOk="0">
                  <a:moveTo>
                    <a:pt x="1929" y="346"/>
                  </a:moveTo>
                  <a:lnTo>
                    <a:pt x="2644" y="1239"/>
                  </a:lnTo>
                  <a:lnTo>
                    <a:pt x="2212" y="2313"/>
                  </a:lnTo>
                  <a:lnTo>
                    <a:pt x="2212" y="2313"/>
                  </a:lnTo>
                  <a:lnTo>
                    <a:pt x="1084" y="2477"/>
                  </a:lnTo>
                  <a:lnTo>
                    <a:pt x="369" y="1573"/>
                  </a:lnTo>
                  <a:lnTo>
                    <a:pt x="798" y="513"/>
                  </a:lnTo>
                  <a:lnTo>
                    <a:pt x="1929" y="346"/>
                  </a:lnTo>
                  <a:close/>
                  <a:moveTo>
                    <a:pt x="2072" y="1"/>
                  </a:moveTo>
                  <a:lnTo>
                    <a:pt x="572" y="215"/>
                  </a:lnTo>
                  <a:lnTo>
                    <a:pt x="0" y="1632"/>
                  </a:lnTo>
                  <a:lnTo>
                    <a:pt x="941" y="2823"/>
                  </a:lnTo>
                  <a:lnTo>
                    <a:pt x="2358" y="2620"/>
                  </a:lnTo>
                  <a:lnTo>
                    <a:pt x="2453" y="2596"/>
                  </a:lnTo>
                  <a:lnTo>
                    <a:pt x="3013" y="119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22;p31"/>
            <p:cNvSpPr/>
            <p:nvPr/>
          </p:nvSpPr>
          <p:spPr>
            <a:xfrm>
              <a:off x="6853891" y="2487286"/>
              <a:ext cx="61376" cy="1089760"/>
            </a:xfrm>
            <a:custGeom>
              <a:avLst/>
              <a:gdLst/>
              <a:ahLst/>
              <a:cxnLst/>
              <a:rect l="l" t="t" r="r" b="b"/>
              <a:pathLst>
                <a:path w="1918" h="34055" extrusionOk="0">
                  <a:moveTo>
                    <a:pt x="110" y="0"/>
                  </a:moveTo>
                  <a:cubicBezTo>
                    <a:pt x="49" y="0"/>
                    <a:pt x="1" y="45"/>
                    <a:pt x="1" y="109"/>
                  </a:cubicBezTo>
                  <a:cubicBezTo>
                    <a:pt x="1" y="181"/>
                    <a:pt x="48" y="228"/>
                    <a:pt x="108" y="240"/>
                  </a:cubicBezTo>
                  <a:lnTo>
                    <a:pt x="1679" y="359"/>
                  </a:lnTo>
                  <a:lnTo>
                    <a:pt x="1679" y="33935"/>
                  </a:lnTo>
                  <a:cubicBezTo>
                    <a:pt x="1679" y="34006"/>
                    <a:pt x="1739" y="34054"/>
                    <a:pt x="1798" y="34054"/>
                  </a:cubicBezTo>
                  <a:cubicBezTo>
                    <a:pt x="1870" y="34054"/>
                    <a:pt x="1918" y="34006"/>
                    <a:pt x="1918" y="33935"/>
                  </a:cubicBezTo>
                  <a:lnTo>
                    <a:pt x="1918" y="145"/>
                  </a:lnTo>
                  <a:lnTo>
                    <a:pt x="132" y="2"/>
                  </a:lnTo>
                  <a:cubicBezTo>
                    <a:pt x="124" y="1"/>
                    <a:pt x="117" y="0"/>
                    <a:pt x="1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23;p31"/>
            <p:cNvSpPr/>
            <p:nvPr/>
          </p:nvSpPr>
          <p:spPr>
            <a:xfrm>
              <a:off x="6883235" y="2472086"/>
              <a:ext cx="61760" cy="61760"/>
            </a:xfrm>
            <a:custGeom>
              <a:avLst/>
              <a:gdLst/>
              <a:ahLst/>
              <a:cxnLst/>
              <a:rect l="l" t="t" r="r" b="b"/>
              <a:pathLst>
                <a:path w="1930" h="1930" extrusionOk="0">
                  <a:moveTo>
                    <a:pt x="965" y="1"/>
                  </a:moveTo>
                  <a:cubicBezTo>
                    <a:pt x="429" y="1"/>
                    <a:pt x="0" y="441"/>
                    <a:pt x="0" y="965"/>
                  </a:cubicBezTo>
                  <a:cubicBezTo>
                    <a:pt x="0" y="1501"/>
                    <a:pt x="429" y="1930"/>
                    <a:pt x="965" y="1930"/>
                  </a:cubicBezTo>
                  <a:cubicBezTo>
                    <a:pt x="1501" y="1930"/>
                    <a:pt x="1929" y="1501"/>
                    <a:pt x="1929" y="965"/>
                  </a:cubicBezTo>
                  <a:cubicBezTo>
                    <a:pt x="1929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24;p31"/>
            <p:cNvSpPr/>
            <p:nvPr/>
          </p:nvSpPr>
          <p:spPr>
            <a:xfrm>
              <a:off x="6883235" y="2556694"/>
              <a:ext cx="61760" cy="61728"/>
            </a:xfrm>
            <a:custGeom>
              <a:avLst/>
              <a:gdLst/>
              <a:ahLst/>
              <a:cxnLst/>
              <a:rect l="l" t="t" r="r" b="b"/>
              <a:pathLst>
                <a:path w="1930" h="1929" extrusionOk="0">
                  <a:moveTo>
                    <a:pt x="965" y="0"/>
                  </a:moveTo>
                  <a:cubicBezTo>
                    <a:pt x="429" y="0"/>
                    <a:pt x="0" y="441"/>
                    <a:pt x="0" y="965"/>
                  </a:cubicBezTo>
                  <a:cubicBezTo>
                    <a:pt x="0" y="1500"/>
                    <a:pt x="429" y="1929"/>
                    <a:pt x="965" y="1929"/>
                  </a:cubicBezTo>
                  <a:cubicBezTo>
                    <a:pt x="1501" y="1929"/>
                    <a:pt x="1929" y="1500"/>
                    <a:pt x="1929" y="965"/>
                  </a:cubicBezTo>
                  <a:cubicBezTo>
                    <a:pt x="1929" y="441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25;p31"/>
            <p:cNvSpPr/>
            <p:nvPr/>
          </p:nvSpPr>
          <p:spPr>
            <a:xfrm>
              <a:off x="6883235" y="2641654"/>
              <a:ext cx="61760" cy="61376"/>
            </a:xfrm>
            <a:custGeom>
              <a:avLst/>
              <a:gdLst/>
              <a:ahLst/>
              <a:cxnLst/>
              <a:rect l="l" t="t" r="r" b="b"/>
              <a:pathLst>
                <a:path w="1930" h="1918" extrusionOk="0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501" y="1917"/>
                    <a:pt x="1929" y="1489"/>
                    <a:pt x="1929" y="953"/>
                  </a:cubicBezTo>
                  <a:cubicBezTo>
                    <a:pt x="1929" y="429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26;p31"/>
            <p:cNvSpPr/>
            <p:nvPr/>
          </p:nvSpPr>
          <p:spPr>
            <a:xfrm>
              <a:off x="6883235" y="2726230"/>
              <a:ext cx="61760" cy="61376"/>
            </a:xfrm>
            <a:custGeom>
              <a:avLst/>
              <a:gdLst/>
              <a:ahLst/>
              <a:cxnLst/>
              <a:rect l="l" t="t" r="r" b="b"/>
              <a:pathLst>
                <a:path w="1930" h="1918" extrusionOk="0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501" y="1917"/>
                    <a:pt x="1929" y="1489"/>
                    <a:pt x="1929" y="953"/>
                  </a:cubicBezTo>
                  <a:cubicBezTo>
                    <a:pt x="1929" y="429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27;p31"/>
            <p:cNvSpPr/>
            <p:nvPr/>
          </p:nvSpPr>
          <p:spPr>
            <a:xfrm>
              <a:off x="6883235" y="2810806"/>
              <a:ext cx="61760" cy="61376"/>
            </a:xfrm>
            <a:custGeom>
              <a:avLst/>
              <a:gdLst/>
              <a:ahLst/>
              <a:cxnLst/>
              <a:rect l="l" t="t" r="r" b="b"/>
              <a:pathLst>
                <a:path w="1930" h="1918" extrusionOk="0">
                  <a:moveTo>
                    <a:pt x="965" y="1"/>
                  </a:moveTo>
                  <a:cubicBezTo>
                    <a:pt x="429" y="1"/>
                    <a:pt x="0" y="429"/>
                    <a:pt x="0" y="965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501" y="1917"/>
                    <a:pt x="1929" y="1489"/>
                    <a:pt x="1929" y="965"/>
                  </a:cubicBezTo>
                  <a:cubicBezTo>
                    <a:pt x="1929" y="429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28;p31"/>
            <p:cNvSpPr/>
            <p:nvPr/>
          </p:nvSpPr>
          <p:spPr>
            <a:xfrm>
              <a:off x="6883235" y="2895382"/>
              <a:ext cx="61760" cy="61376"/>
            </a:xfrm>
            <a:custGeom>
              <a:avLst/>
              <a:gdLst/>
              <a:ahLst/>
              <a:cxnLst/>
              <a:rect l="l" t="t" r="r" b="b"/>
              <a:pathLst>
                <a:path w="1930" h="1918" extrusionOk="0">
                  <a:moveTo>
                    <a:pt x="965" y="1"/>
                  </a:moveTo>
                  <a:cubicBezTo>
                    <a:pt x="429" y="1"/>
                    <a:pt x="0" y="429"/>
                    <a:pt x="0" y="965"/>
                  </a:cubicBezTo>
                  <a:cubicBezTo>
                    <a:pt x="0" y="1489"/>
                    <a:pt x="429" y="1918"/>
                    <a:pt x="965" y="1918"/>
                  </a:cubicBezTo>
                  <a:cubicBezTo>
                    <a:pt x="1501" y="1918"/>
                    <a:pt x="1929" y="1489"/>
                    <a:pt x="1929" y="965"/>
                  </a:cubicBezTo>
                  <a:cubicBezTo>
                    <a:pt x="1929" y="429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29;p31"/>
            <p:cNvSpPr/>
            <p:nvPr/>
          </p:nvSpPr>
          <p:spPr>
            <a:xfrm>
              <a:off x="6883235" y="2979958"/>
              <a:ext cx="61760" cy="61760"/>
            </a:xfrm>
            <a:custGeom>
              <a:avLst/>
              <a:gdLst/>
              <a:ahLst/>
              <a:cxnLst/>
              <a:rect l="l" t="t" r="r" b="b"/>
              <a:pathLst>
                <a:path w="1930" h="1930" extrusionOk="0">
                  <a:moveTo>
                    <a:pt x="965" y="1"/>
                  </a:moveTo>
                  <a:cubicBezTo>
                    <a:pt x="429" y="1"/>
                    <a:pt x="0" y="430"/>
                    <a:pt x="0" y="965"/>
                  </a:cubicBezTo>
                  <a:cubicBezTo>
                    <a:pt x="0" y="1489"/>
                    <a:pt x="429" y="1930"/>
                    <a:pt x="965" y="1930"/>
                  </a:cubicBezTo>
                  <a:cubicBezTo>
                    <a:pt x="1501" y="1930"/>
                    <a:pt x="1929" y="1489"/>
                    <a:pt x="1929" y="965"/>
                  </a:cubicBezTo>
                  <a:cubicBezTo>
                    <a:pt x="1929" y="430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30;p31"/>
            <p:cNvSpPr/>
            <p:nvPr/>
          </p:nvSpPr>
          <p:spPr>
            <a:xfrm>
              <a:off x="6883235" y="3064566"/>
              <a:ext cx="61760" cy="61728"/>
            </a:xfrm>
            <a:custGeom>
              <a:avLst/>
              <a:gdLst/>
              <a:ahLst/>
              <a:cxnLst/>
              <a:rect l="l" t="t" r="r" b="b"/>
              <a:pathLst>
                <a:path w="1930" h="1929" extrusionOk="0">
                  <a:moveTo>
                    <a:pt x="965" y="0"/>
                  </a:moveTo>
                  <a:cubicBezTo>
                    <a:pt x="429" y="0"/>
                    <a:pt x="0" y="429"/>
                    <a:pt x="0" y="965"/>
                  </a:cubicBezTo>
                  <a:cubicBezTo>
                    <a:pt x="0" y="1500"/>
                    <a:pt x="429" y="1929"/>
                    <a:pt x="965" y="1929"/>
                  </a:cubicBezTo>
                  <a:cubicBezTo>
                    <a:pt x="1501" y="1929"/>
                    <a:pt x="1929" y="1500"/>
                    <a:pt x="1929" y="965"/>
                  </a:cubicBezTo>
                  <a:cubicBezTo>
                    <a:pt x="1929" y="429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31;p31"/>
            <p:cNvSpPr/>
            <p:nvPr/>
          </p:nvSpPr>
          <p:spPr>
            <a:xfrm>
              <a:off x="6883235" y="3149142"/>
              <a:ext cx="61760" cy="61760"/>
            </a:xfrm>
            <a:custGeom>
              <a:avLst/>
              <a:gdLst/>
              <a:ahLst/>
              <a:cxnLst/>
              <a:rect l="l" t="t" r="r" b="b"/>
              <a:pathLst>
                <a:path w="1930" h="1930" extrusionOk="0">
                  <a:moveTo>
                    <a:pt x="965" y="0"/>
                  </a:moveTo>
                  <a:cubicBezTo>
                    <a:pt x="429" y="0"/>
                    <a:pt x="0" y="429"/>
                    <a:pt x="0" y="965"/>
                  </a:cubicBezTo>
                  <a:cubicBezTo>
                    <a:pt x="0" y="1501"/>
                    <a:pt x="429" y="1929"/>
                    <a:pt x="965" y="1929"/>
                  </a:cubicBezTo>
                  <a:cubicBezTo>
                    <a:pt x="1501" y="1929"/>
                    <a:pt x="1929" y="1501"/>
                    <a:pt x="1929" y="965"/>
                  </a:cubicBezTo>
                  <a:cubicBezTo>
                    <a:pt x="1929" y="429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32;p31"/>
            <p:cNvSpPr/>
            <p:nvPr/>
          </p:nvSpPr>
          <p:spPr>
            <a:xfrm>
              <a:off x="6883235" y="3233718"/>
              <a:ext cx="61760" cy="61760"/>
            </a:xfrm>
            <a:custGeom>
              <a:avLst/>
              <a:gdLst/>
              <a:ahLst/>
              <a:cxnLst/>
              <a:rect l="l" t="t" r="r" b="b"/>
              <a:pathLst>
                <a:path w="1930" h="1930" extrusionOk="0">
                  <a:moveTo>
                    <a:pt x="965" y="1"/>
                  </a:moveTo>
                  <a:cubicBezTo>
                    <a:pt x="429" y="1"/>
                    <a:pt x="0" y="441"/>
                    <a:pt x="0" y="965"/>
                  </a:cubicBezTo>
                  <a:cubicBezTo>
                    <a:pt x="0" y="1501"/>
                    <a:pt x="429" y="1929"/>
                    <a:pt x="965" y="1929"/>
                  </a:cubicBezTo>
                  <a:cubicBezTo>
                    <a:pt x="1501" y="1929"/>
                    <a:pt x="1929" y="1501"/>
                    <a:pt x="1929" y="965"/>
                  </a:cubicBezTo>
                  <a:cubicBezTo>
                    <a:pt x="1929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33;p31"/>
            <p:cNvSpPr/>
            <p:nvPr/>
          </p:nvSpPr>
          <p:spPr>
            <a:xfrm>
              <a:off x="6883235" y="3318294"/>
              <a:ext cx="61760" cy="61760"/>
            </a:xfrm>
            <a:custGeom>
              <a:avLst/>
              <a:gdLst/>
              <a:ahLst/>
              <a:cxnLst/>
              <a:rect l="l" t="t" r="r" b="b"/>
              <a:pathLst>
                <a:path w="1930" h="1930" extrusionOk="0">
                  <a:moveTo>
                    <a:pt x="965" y="1"/>
                  </a:moveTo>
                  <a:cubicBezTo>
                    <a:pt x="429" y="1"/>
                    <a:pt x="0" y="441"/>
                    <a:pt x="0" y="965"/>
                  </a:cubicBezTo>
                  <a:cubicBezTo>
                    <a:pt x="0" y="1501"/>
                    <a:pt x="429" y="1930"/>
                    <a:pt x="965" y="1930"/>
                  </a:cubicBezTo>
                  <a:cubicBezTo>
                    <a:pt x="1501" y="1930"/>
                    <a:pt x="1929" y="1501"/>
                    <a:pt x="1929" y="965"/>
                  </a:cubicBezTo>
                  <a:cubicBezTo>
                    <a:pt x="1929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34;p31"/>
            <p:cNvSpPr/>
            <p:nvPr/>
          </p:nvSpPr>
          <p:spPr>
            <a:xfrm>
              <a:off x="6883235" y="3403254"/>
              <a:ext cx="61760" cy="61376"/>
            </a:xfrm>
            <a:custGeom>
              <a:avLst/>
              <a:gdLst/>
              <a:ahLst/>
              <a:cxnLst/>
              <a:rect l="l" t="t" r="r" b="b"/>
              <a:pathLst>
                <a:path w="1930" h="1918" extrusionOk="0">
                  <a:moveTo>
                    <a:pt x="965" y="1"/>
                  </a:moveTo>
                  <a:cubicBezTo>
                    <a:pt x="429" y="1"/>
                    <a:pt x="0" y="429"/>
                    <a:pt x="0" y="953"/>
                  </a:cubicBezTo>
                  <a:cubicBezTo>
                    <a:pt x="0" y="1489"/>
                    <a:pt x="429" y="1918"/>
                    <a:pt x="965" y="1918"/>
                  </a:cubicBezTo>
                  <a:cubicBezTo>
                    <a:pt x="1501" y="1918"/>
                    <a:pt x="1929" y="1489"/>
                    <a:pt x="1929" y="953"/>
                  </a:cubicBezTo>
                  <a:cubicBezTo>
                    <a:pt x="1929" y="429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35;p31"/>
            <p:cNvSpPr/>
            <p:nvPr/>
          </p:nvSpPr>
          <p:spPr>
            <a:xfrm>
              <a:off x="6883235" y="3487830"/>
              <a:ext cx="61760" cy="61376"/>
            </a:xfrm>
            <a:custGeom>
              <a:avLst/>
              <a:gdLst/>
              <a:ahLst/>
              <a:cxnLst/>
              <a:rect l="l" t="t" r="r" b="b"/>
              <a:pathLst>
                <a:path w="1930" h="1918" extrusionOk="0">
                  <a:moveTo>
                    <a:pt x="965" y="1"/>
                  </a:moveTo>
                  <a:cubicBezTo>
                    <a:pt x="429" y="1"/>
                    <a:pt x="0" y="430"/>
                    <a:pt x="0" y="953"/>
                  </a:cubicBezTo>
                  <a:cubicBezTo>
                    <a:pt x="0" y="1489"/>
                    <a:pt x="429" y="1918"/>
                    <a:pt x="965" y="1918"/>
                  </a:cubicBezTo>
                  <a:cubicBezTo>
                    <a:pt x="1501" y="1918"/>
                    <a:pt x="1929" y="1489"/>
                    <a:pt x="1929" y="953"/>
                  </a:cubicBezTo>
                  <a:cubicBezTo>
                    <a:pt x="1929" y="430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36;p31"/>
            <p:cNvSpPr/>
            <p:nvPr/>
          </p:nvSpPr>
          <p:spPr>
            <a:xfrm>
              <a:off x="6883235" y="2476662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5" y="1"/>
                  </a:moveTo>
                  <a:lnTo>
                    <a:pt x="465" y="1"/>
                  </a:lnTo>
                  <a:cubicBezTo>
                    <a:pt x="191" y="179"/>
                    <a:pt x="0" y="477"/>
                    <a:pt x="0" y="822"/>
                  </a:cubicBezTo>
                  <a:cubicBezTo>
                    <a:pt x="0" y="1358"/>
                    <a:pt x="429" y="1787"/>
                    <a:pt x="965" y="1787"/>
                  </a:cubicBezTo>
                  <a:cubicBezTo>
                    <a:pt x="1310" y="1787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65" y="1465"/>
                    <a:pt x="1286" y="1465"/>
                  </a:cubicBezTo>
                  <a:cubicBezTo>
                    <a:pt x="751" y="1465"/>
                    <a:pt x="322" y="1037"/>
                    <a:pt x="322" y="501"/>
                  </a:cubicBezTo>
                  <a:cubicBezTo>
                    <a:pt x="322" y="322"/>
                    <a:pt x="381" y="156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37;p31"/>
            <p:cNvSpPr/>
            <p:nvPr/>
          </p:nvSpPr>
          <p:spPr>
            <a:xfrm>
              <a:off x="6883235" y="2561270"/>
              <a:ext cx="57184" cy="57152"/>
            </a:xfrm>
            <a:custGeom>
              <a:avLst/>
              <a:gdLst/>
              <a:ahLst/>
              <a:cxnLst/>
              <a:rect l="l" t="t" r="r" b="b"/>
              <a:pathLst>
                <a:path w="1787" h="1786" extrusionOk="0">
                  <a:moveTo>
                    <a:pt x="465" y="0"/>
                  </a:moveTo>
                  <a:lnTo>
                    <a:pt x="465" y="0"/>
                  </a:lnTo>
                  <a:cubicBezTo>
                    <a:pt x="191" y="179"/>
                    <a:pt x="0" y="476"/>
                    <a:pt x="0" y="822"/>
                  </a:cubicBezTo>
                  <a:cubicBezTo>
                    <a:pt x="0" y="1357"/>
                    <a:pt x="429" y="1786"/>
                    <a:pt x="965" y="1786"/>
                  </a:cubicBezTo>
                  <a:cubicBezTo>
                    <a:pt x="1310" y="1786"/>
                    <a:pt x="1620" y="1595"/>
                    <a:pt x="1786" y="1322"/>
                  </a:cubicBezTo>
                  <a:lnTo>
                    <a:pt x="1786" y="1322"/>
                  </a:lnTo>
                  <a:cubicBezTo>
                    <a:pt x="1643" y="1417"/>
                    <a:pt x="1465" y="1464"/>
                    <a:pt x="1286" y="1464"/>
                  </a:cubicBezTo>
                  <a:cubicBezTo>
                    <a:pt x="751" y="1464"/>
                    <a:pt x="322" y="1036"/>
                    <a:pt x="322" y="500"/>
                  </a:cubicBezTo>
                  <a:cubicBezTo>
                    <a:pt x="322" y="321"/>
                    <a:pt x="381" y="155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38;p31"/>
            <p:cNvSpPr/>
            <p:nvPr/>
          </p:nvSpPr>
          <p:spPr>
            <a:xfrm>
              <a:off x="6883235" y="2646230"/>
              <a:ext cx="57184" cy="56800"/>
            </a:xfrm>
            <a:custGeom>
              <a:avLst/>
              <a:gdLst/>
              <a:ahLst/>
              <a:cxnLst/>
              <a:rect l="l" t="t" r="r" b="b"/>
              <a:pathLst>
                <a:path w="1787" h="1775" extrusionOk="0">
                  <a:moveTo>
                    <a:pt x="465" y="0"/>
                  </a:moveTo>
                  <a:cubicBezTo>
                    <a:pt x="191" y="167"/>
                    <a:pt x="0" y="464"/>
                    <a:pt x="0" y="810"/>
                  </a:cubicBezTo>
                  <a:cubicBezTo>
                    <a:pt x="0" y="1346"/>
                    <a:pt x="429" y="1774"/>
                    <a:pt x="965" y="1774"/>
                  </a:cubicBezTo>
                  <a:cubicBezTo>
                    <a:pt x="1310" y="1774"/>
                    <a:pt x="1620" y="1584"/>
                    <a:pt x="1786" y="1310"/>
                  </a:cubicBezTo>
                  <a:lnTo>
                    <a:pt x="1786" y="1310"/>
                  </a:lnTo>
                  <a:cubicBezTo>
                    <a:pt x="1643" y="1405"/>
                    <a:pt x="1465" y="1453"/>
                    <a:pt x="1286" y="1453"/>
                  </a:cubicBezTo>
                  <a:cubicBezTo>
                    <a:pt x="751" y="1453"/>
                    <a:pt x="322" y="1024"/>
                    <a:pt x="322" y="488"/>
                  </a:cubicBezTo>
                  <a:cubicBezTo>
                    <a:pt x="322" y="310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39;p31"/>
            <p:cNvSpPr/>
            <p:nvPr/>
          </p:nvSpPr>
          <p:spPr>
            <a:xfrm>
              <a:off x="6883235" y="2730806"/>
              <a:ext cx="57184" cy="56800"/>
            </a:xfrm>
            <a:custGeom>
              <a:avLst/>
              <a:gdLst/>
              <a:ahLst/>
              <a:cxnLst/>
              <a:rect l="l" t="t" r="r" b="b"/>
              <a:pathLst>
                <a:path w="1787" h="1775" extrusionOk="0">
                  <a:moveTo>
                    <a:pt x="465" y="0"/>
                  </a:moveTo>
                  <a:cubicBezTo>
                    <a:pt x="191" y="167"/>
                    <a:pt x="0" y="465"/>
                    <a:pt x="0" y="810"/>
                  </a:cubicBezTo>
                  <a:cubicBezTo>
                    <a:pt x="0" y="1346"/>
                    <a:pt x="429" y="1774"/>
                    <a:pt x="965" y="1774"/>
                  </a:cubicBezTo>
                  <a:cubicBezTo>
                    <a:pt x="1310" y="1774"/>
                    <a:pt x="1620" y="1596"/>
                    <a:pt x="1786" y="1310"/>
                  </a:cubicBezTo>
                  <a:lnTo>
                    <a:pt x="1786" y="1310"/>
                  </a:lnTo>
                  <a:cubicBezTo>
                    <a:pt x="1643" y="1405"/>
                    <a:pt x="1465" y="1453"/>
                    <a:pt x="1286" y="1453"/>
                  </a:cubicBezTo>
                  <a:cubicBezTo>
                    <a:pt x="751" y="1453"/>
                    <a:pt x="322" y="1024"/>
                    <a:pt x="322" y="500"/>
                  </a:cubicBezTo>
                  <a:cubicBezTo>
                    <a:pt x="322" y="310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40;p31"/>
            <p:cNvSpPr/>
            <p:nvPr/>
          </p:nvSpPr>
          <p:spPr>
            <a:xfrm>
              <a:off x="6883235" y="2815382"/>
              <a:ext cx="57184" cy="56800"/>
            </a:xfrm>
            <a:custGeom>
              <a:avLst/>
              <a:gdLst/>
              <a:ahLst/>
              <a:cxnLst/>
              <a:rect l="l" t="t" r="r" b="b"/>
              <a:pathLst>
                <a:path w="1787" h="1775" extrusionOk="0">
                  <a:moveTo>
                    <a:pt x="465" y="0"/>
                  </a:moveTo>
                  <a:cubicBezTo>
                    <a:pt x="191" y="167"/>
                    <a:pt x="0" y="465"/>
                    <a:pt x="0" y="822"/>
                  </a:cubicBezTo>
                  <a:cubicBezTo>
                    <a:pt x="0" y="1346"/>
                    <a:pt x="429" y="1774"/>
                    <a:pt x="965" y="1774"/>
                  </a:cubicBezTo>
                  <a:cubicBezTo>
                    <a:pt x="1310" y="1774"/>
                    <a:pt x="1620" y="1596"/>
                    <a:pt x="1786" y="1310"/>
                  </a:cubicBezTo>
                  <a:lnTo>
                    <a:pt x="1786" y="1310"/>
                  </a:lnTo>
                  <a:cubicBezTo>
                    <a:pt x="1643" y="1405"/>
                    <a:pt x="1465" y="1453"/>
                    <a:pt x="1286" y="1453"/>
                  </a:cubicBezTo>
                  <a:cubicBezTo>
                    <a:pt x="751" y="1453"/>
                    <a:pt x="322" y="1024"/>
                    <a:pt x="322" y="501"/>
                  </a:cubicBezTo>
                  <a:cubicBezTo>
                    <a:pt x="322" y="310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41;p31"/>
            <p:cNvSpPr/>
            <p:nvPr/>
          </p:nvSpPr>
          <p:spPr>
            <a:xfrm>
              <a:off x="6883235" y="2899958"/>
              <a:ext cx="57184" cy="56800"/>
            </a:xfrm>
            <a:custGeom>
              <a:avLst/>
              <a:gdLst/>
              <a:ahLst/>
              <a:cxnLst/>
              <a:rect l="l" t="t" r="r" b="b"/>
              <a:pathLst>
                <a:path w="1787" h="1775" extrusionOk="0">
                  <a:moveTo>
                    <a:pt x="465" y="1"/>
                  </a:moveTo>
                  <a:cubicBezTo>
                    <a:pt x="191" y="167"/>
                    <a:pt x="0" y="465"/>
                    <a:pt x="0" y="822"/>
                  </a:cubicBezTo>
                  <a:cubicBezTo>
                    <a:pt x="0" y="1346"/>
                    <a:pt x="429" y="1775"/>
                    <a:pt x="965" y="1775"/>
                  </a:cubicBezTo>
                  <a:cubicBezTo>
                    <a:pt x="1310" y="1775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65" y="1453"/>
                    <a:pt x="1286" y="1453"/>
                  </a:cubicBezTo>
                  <a:cubicBezTo>
                    <a:pt x="1279" y="1453"/>
                    <a:pt x="1272" y="1453"/>
                    <a:pt x="1265" y="1453"/>
                  </a:cubicBezTo>
                  <a:cubicBezTo>
                    <a:pt x="739" y="1453"/>
                    <a:pt x="322" y="1018"/>
                    <a:pt x="322" y="501"/>
                  </a:cubicBezTo>
                  <a:cubicBezTo>
                    <a:pt x="322" y="310"/>
                    <a:pt x="381" y="144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42;p31"/>
            <p:cNvSpPr/>
            <p:nvPr/>
          </p:nvSpPr>
          <p:spPr>
            <a:xfrm>
              <a:off x="6883235" y="2984534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5" y="1"/>
                  </a:moveTo>
                  <a:cubicBezTo>
                    <a:pt x="191" y="168"/>
                    <a:pt x="0" y="477"/>
                    <a:pt x="0" y="822"/>
                  </a:cubicBezTo>
                  <a:cubicBezTo>
                    <a:pt x="0" y="1346"/>
                    <a:pt x="429" y="1787"/>
                    <a:pt x="965" y="1787"/>
                  </a:cubicBezTo>
                  <a:cubicBezTo>
                    <a:pt x="1310" y="1787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65" y="1465"/>
                    <a:pt x="1286" y="1465"/>
                  </a:cubicBezTo>
                  <a:cubicBezTo>
                    <a:pt x="751" y="1465"/>
                    <a:pt x="322" y="1025"/>
                    <a:pt x="322" y="501"/>
                  </a:cubicBezTo>
                  <a:cubicBezTo>
                    <a:pt x="322" y="310"/>
                    <a:pt x="381" y="144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43;p31"/>
            <p:cNvSpPr/>
            <p:nvPr/>
          </p:nvSpPr>
          <p:spPr>
            <a:xfrm>
              <a:off x="6883235" y="3069142"/>
              <a:ext cx="57184" cy="57152"/>
            </a:xfrm>
            <a:custGeom>
              <a:avLst/>
              <a:gdLst/>
              <a:ahLst/>
              <a:cxnLst/>
              <a:rect l="l" t="t" r="r" b="b"/>
              <a:pathLst>
                <a:path w="1787" h="1786" extrusionOk="0">
                  <a:moveTo>
                    <a:pt x="465" y="0"/>
                  </a:moveTo>
                  <a:cubicBezTo>
                    <a:pt x="191" y="167"/>
                    <a:pt x="0" y="476"/>
                    <a:pt x="0" y="822"/>
                  </a:cubicBezTo>
                  <a:cubicBezTo>
                    <a:pt x="0" y="1357"/>
                    <a:pt x="429" y="1786"/>
                    <a:pt x="965" y="1786"/>
                  </a:cubicBezTo>
                  <a:cubicBezTo>
                    <a:pt x="1310" y="1786"/>
                    <a:pt x="1620" y="1595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65" y="1464"/>
                    <a:pt x="1286" y="1464"/>
                  </a:cubicBezTo>
                  <a:cubicBezTo>
                    <a:pt x="751" y="1464"/>
                    <a:pt x="322" y="1036"/>
                    <a:pt x="322" y="500"/>
                  </a:cubicBezTo>
                  <a:cubicBezTo>
                    <a:pt x="322" y="321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44;p31"/>
            <p:cNvSpPr/>
            <p:nvPr/>
          </p:nvSpPr>
          <p:spPr>
            <a:xfrm>
              <a:off x="6883235" y="3153718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5" y="0"/>
                  </a:moveTo>
                  <a:lnTo>
                    <a:pt x="465" y="0"/>
                  </a:lnTo>
                  <a:cubicBezTo>
                    <a:pt x="191" y="167"/>
                    <a:pt x="0" y="476"/>
                    <a:pt x="0" y="822"/>
                  </a:cubicBezTo>
                  <a:cubicBezTo>
                    <a:pt x="0" y="1358"/>
                    <a:pt x="429" y="1786"/>
                    <a:pt x="965" y="1786"/>
                  </a:cubicBezTo>
                  <a:cubicBezTo>
                    <a:pt x="1310" y="1786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65" y="1465"/>
                    <a:pt x="1286" y="1465"/>
                  </a:cubicBezTo>
                  <a:cubicBezTo>
                    <a:pt x="751" y="1465"/>
                    <a:pt x="322" y="1036"/>
                    <a:pt x="322" y="500"/>
                  </a:cubicBezTo>
                  <a:cubicBezTo>
                    <a:pt x="322" y="322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45;p31"/>
            <p:cNvSpPr/>
            <p:nvPr/>
          </p:nvSpPr>
          <p:spPr>
            <a:xfrm>
              <a:off x="6883235" y="3238294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5" y="0"/>
                  </a:moveTo>
                  <a:lnTo>
                    <a:pt x="465" y="0"/>
                  </a:lnTo>
                  <a:cubicBezTo>
                    <a:pt x="191" y="179"/>
                    <a:pt x="0" y="477"/>
                    <a:pt x="0" y="822"/>
                  </a:cubicBezTo>
                  <a:cubicBezTo>
                    <a:pt x="0" y="1358"/>
                    <a:pt x="429" y="1786"/>
                    <a:pt x="965" y="1786"/>
                  </a:cubicBezTo>
                  <a:cubicBezTo>
                    <a:pt x="1310" y="1786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65" y="1465"/>
                    <a:pt x="1286" y="1465"/>
                  </a:cubicBezTo>
                  <a:cubicBezTo>
                    <a:pt x="751" y="1465"/>
                    <a:pt x="322" y="1036"/>
                    <a:pt x="322" y="500"/>
                  </a:cubicBezTo>
                  <a:cubicBezTo>
                    <a:pt x="322" y="322"/>
                    <a:pt x="381" y="155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46;p31"/>
            <p:cNvSpPr/>
            <p:nvPr/>
          </p:nvSpPr>
          <p:spPr>
            <a:xfrm>
              <a:off x="6883235" y="3322870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5" y="1"/>
                  </a:moveTo>
                  <a:lnTo>
                    <a:pt x="465" y="1"/>
                  </a:lnTo>
                  <a:cubicBezTo>
                    <a:pt x="191" y="179"/>
                    <a:pt x="0" y="477"/>
                    <a:pt x="0" y="822"/>
                  </a:cubicBezTo>
                  <a:cubicBezTo>
                    <a:pt x="0" y="1358"/>
                    <a:pt x="429" y="1787"/>
                    <a:pt x="965" y="1787"/>
                  </a:cubicBezTo>
                  <a:cubicBezTo>
                    <a:pt x="1310" y="1787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17"/>
                    <a:pt x="1465" y="1465"/>
                    <a:pt x="1286" y="1465"/>
                  </a:cubicBezTo>
                  <a:cubicBezTo>
                    <a:pt x="751" y="1465"/>
                    <a:pt x="322" y="1036"/>
                    <a:pt x="322" y="501"/>
                  </a:cubicBezTo>
                  <a:cubicBezTo>
                    <a:pt x="322" y="322"/>
                    <a:pt x="381" y="155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47;p31"/>
            <p:cNvSpPr/>
            <p:nvPr/>
          </p:nvSpPr>
          <p:spPr>
            <a:xfrm>
              <a:off x="6883235" y="3407830"/>
              <a:ext cx="57184" cy="56800"/>
            </a:xfrm>
            <a:custGeom>
              <a:avLst/>
              <a:gdLst/>
              <a:ahLst/>
              <a:cxnLst/>
              <a:rect l="l" t="t" r="r" b="b"/>
              <a:pathLst>
                <a:path w="1787" h="1775" extrusionOk="0">
                  <a:moveTo>
                    <a:pt x="465" y="1"/>
                  </a:moveTo>
                  <a:lnTo>
                    <a:pt x="465" y="1"/>
                  </a:lnTo>
                  <a:cubicBezTo>
                    <a:pt x="191" y="167"/>
                    <a:pt x="0" y="465"/>
                    <a:pt x="0" y="810"/>
                  </a:cubicBezTo>
                  <a:cubicBezTo>
                    <a:pt x="0" y="1346"/>
                    <a:pt x="429" y="1775"/>
                    <a:pt x="965" y="1775"/>
                  </a:cubicBezTo>
                  <a:cubicBezTo>
                    <a:pt x="1310" y="1775"/>
                    <a:pt x="1620" y="1584"/>
                    <a:pt x="1786" y="1310"/>
                  </a:cubicBezTo>
                  <a:lnTo>
                    <a:pt x="1786" y="1310"/>
                  </a:lnTo>
                  <a:cubicBezTo>
                    <a:pt x="1643" y="1406"/>
                    <a:pt x="1465" y="1453"/>
                    <a:pt x="1286" y="1453"/>
                  </a:cubicBezTo>
                  <a:cubicBezTo>
                    <a:pt x="751" y="1453"/>
                    <a:pt x="322" y="1025"/>
                    <a:pt x="322" y="489"/>
                  </a:cubicBezTo>
                  <a:cubicBezTo>
                    <a:pt x="322" y="310"/>
                    <a:pt x="381" y="144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48;p31"/>
            <p:cNvSpPr/>
            <p:nvPr/>
          </p:nvSpPr>
          <p:spPr>
            <a:xfrm>
              <a:off x="6883235" y="3492406"/>
              <a:ext cx="57184" cy="56800"/>
            </a:xfrm>
            <a:custGeom>
              <a:avLst/>
              <a:gdLst/>
              <a:ahLst/>
              <a:cxnLst/>
              <a:rect l="l" t="t" r="r" b="b"/>
              <a:pathLst>
                <a:path w="1787" h="1775" extrusionOk="0">
                  <a:moveTo>
                    <a:pt x="465" y="1"/>
                  </a:moveTo>
                  <a:lnTo>
                    <a:pt x="465" y="1"/>
                  </a:lnTo>
                  <a:cubicBezTo>
                    <a:pt x="191" y="168"/>
                    <a:pt x="0" y="465"/>
                    <a:pt x="0" y="810"/>
                  </a:cubicBezTo>
                  <a:cubicBezTo>
                    <a:pt x="0" y="1346"/>
                    <a:pt x="429" y="1775"/>
                    <a:pt x="965" y="1775"/>
                  </a:cubicBezTo>
                  <a:cubicBezTo>
                    <a:pt x="1310" y="1775"/>
                    <a:pt x="1620" y="1596"/>
                    <a:pt x="1786" y="1311"/>
                  </a:cubicBezTo>
                  <a:lnTo>
                    <a:pt x="1786" y="1311"/>
                  </a:lnTo>
                  <a:cubicBezTo>
                    <a:pt x="1643" y="1406"/>
                    <a:pt x="1465" y="1453"/>
                    <a:pt x="1286" y="1453"/>
                  </a:cubicBezTo>
                  <a:cubicBezTo>
                    <a:pt x="751" y="1453"/>
                    <a:pt x="322" y="1025"/>
                    <a:pt x="322" y="489"/>
                  </a:cubicBezTo>
                  <a:cubicBezTo>
                    <a:pt x="322" y="310"/>
                    <a:pt x="381" y="144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49;p31"/>
            <p:cNvSpPr/>
            <p:nvPr/>
          </p:nvSpPr>
          <p:spPr>
            <a:xfrm>
              <a:off x="7513411" y="2720886"/>
              <a:ext cx="61760" cy="501440"/>
            </a:xfrm>
            <a:custGeom>
              <a:avLst/>
              <a:gdLst/>
              <a:ahLst/>
              <a:cxnLst/>
              <a:rect l="l" t="t" r="r" b="b"/>
              <a:pathLst>
                <a:path w="1930" h="15670" extrusionOk="0">
                  <a:moveTo>
                    <a:pt x="131" y="1"/>
                  </a:moveTo>
                  <a:cubicBezTo>
                    <a:pt x="60" y="1"/>
                    <a:pt x="12" y="48"/>
                    <a:pt x="0" y="120"/>
                  </a:cubicBezTo>
                  <a:cubicBezTo>
                    <a:pt x="0" y="179"/>
                    <a:pt x="48" y="239"/>
                    <a:pt x="108" y="239"/>
                  </a:cubicBezTo>
                  <a:lnTo>
                    <a:pt x="1679" y="370"/>
                  </a:lnTo>
                  <a:lnTo>
                    <a:pt x="1679" y="15669"/>
                  </a:lnTo>
                  <a:lnTo>
                    <a:pt x="1929" y="15669"/>
                  </a:lnTo>
                  <a:lnTo>
                    <a:pt x="1929" y="14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50;p31"/>
            <p:cNvSpPr/>
            <p:nvPr/>
          </p:nvSpPr>
          <p:spPr>
            <a:xfrm>
              <a:off x="7542755" y="2706038"/>
              <a:ext cx="61728" cy="61760"/>
            </a:xfrm>
            <a:custGeom>
              <a:avLst/>
              <a:gdLst/>
              <a:ahLst/>
              <a:cxnLst/>
              <a:rect l="l" t="t" r="r" b="b"/>
              <a:pathLst>
                <a:path w="1929" h="1930" extrusionOk="0">
                  <a:moveTo>
                    <a:pt x="965" y="0"/>
                  </a:moveTo>
                  <a:cubicBezTo>
                    <a:pt x="441" y="0"/>
                    <a:pt x="0" y="429"/>
                    <a:pt x="0" y="965"/>
                  </a:cubicBezTo>
                  <a:cubicBezTo>
                    <a:pt x="0" y="1489"/>
                    <a:pt x="441" y="1929"/>
                    <a:pt x="965" y="1929"/>
                  </a:cubicBezTo>
                  <a:cubicBezTo>
                    <a:pt x="1500" y="1929"/>
                    <a:pt x="1929" y="1489"/>
                    <a:pt x="1929" y="965"/>
                  </a:cubicBezTo>
                  <a:cubicBezTo>
                    <a:pt x="1929" y="429"/>
                    <a:pt x="1500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51;p31"/>
            <p:cNvSpPr/>
            <p:nvPr/>
          </p:nvSpPr>
          <p:spPr>
            <a:xfrm>
              <a:off x="7542755" y="2790614"/>
              <a:ext cx="61728" cy="61760"/>
            </a:xfrm>
            <a:custGeom>
              <a:avLst/>
              <a:gdLst/>
              <a:ahLst/>
              <a:cxnLst/>
              <a:rect l="l" t="t" r="r" b="b"/>
              <a:pathLst>
                <a:path w="1929" h="1930" extrusionOk="0">
                  <a:moveTo>
                    <a:pt x="965" y="1"/>
                  </a:moveTo>
                  <a:cubicBezTo>
                    <a:pt x="441" y="1"/>
                    <a:pt x="0" y="429"/>
                    <a:pt x="0" y="965"/>
                  </a:cubicBezTo>
                  <a:cubicBezTo>
                    <a:pt x="0" y="1489"/>
                    <a:pt x="441" y="1929"/>
                    <a:pt x="965" y="1929"/>
                  </a:cubicBezTo>
                  <a:cubicBezTo>
                    <a:pt x="1500" y="1929"/>
                    <a:pt x="1929" y="1489"/>
                    <a:pt x="1929" y="965"/>
                  </a:cubicBezTo>
                  <a:cubicBezTo>
                    <a:pt x="1929" y="429"/>
                    <a:pt x="1500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52;p31"/>
            <p:cNvSpPr/>
            <p:nvPr/>
          </p:nvSpPr>
          <p:spPr>
            <a:xfrm>
              <a:off x="7542755" y="2875190"/>
              <a:ext cx="61728" cy="61760"/>
            </a:xfrm>
            <a:custGeom>
              <a:avLst/>
              <a:gdLst/>
              <a:ahLst/>
              <a:cxnLst/>
              <a:rect l="l" t="t" r="r" b="b"/>
              <a:pathLst>
                <a:path w="1929" h="1930" extrusionOk="0">
                  <a:moveTo>
                    <a:pt x="965" y="1"/>
                  </a:moveTo>
                  <a:cubicBezTo>
                    <a:pt x="441" y="1"/>
                    <a:pt x="0" y="429"/>
                    <a:pt x="0" y="965"/>
                  </a:cubicBezTo>
                  <a:cubicBezTo>
                    <a:pt x="0" y="1501"/>
                    <a:pt x="441" y="1930"/>
                    <a:pt x="965" y="1930"/>
                  </a:cubicBezTo>
                  <a:cubicBezTo>
                    <a:pt x="1500" y="1930"/>
                    <a:pt x="1929" y="1501"/>
                    <a:pt x="1929" y="965"/>
                  </a:cubicBezTo>
                  <a:cubicBezTo>
                    <a:pt x="1929" y="429"/>
                    <a:pt x="1500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53;p31"/>
            <p:cNvSpPr/>
            <p:nvPr/>
          </p:nvSpPr>
          <p:spPr>
            <a:xfrm>
              <a:off x="7542755" y="2959766"/>
              <a:ext cx="61728" cy="61760"/>
            </a:xfrm>
            <a:custGeom>
              <a:avLst/>
              <a:gdLst/>
              <a:ahLst/>
              <a:cxnLst/>
              <a:rect l="l" t="t" r="r" b="b"/>
              <a:pathLst>
                <a:path w="1929" h="1930" extrusionOk="0">
                  <a:moveTo>
                    <a:pt x="965" y="1"/>
                  </a:moveTo>
                  <a:cubicBezTo>
                    <a:pt x="441" y="1"/>
                    <a:pt x="0" y="430"/>
                    <a:pt x="0" y="965"/>
                  </a:cubicBezTo>
                  <a:cubicBezTo>
                    <a:pt x="0" y="1501"/>
                    <a:pt x="441" y="1930"/>
                    <a:pt x="965" y="1930"/>
                  </a:cubicBezTo>
                  <a:cubicBezTo>
                    <a:pt x="1500" y="1930"/>
                    <a:pt x="1929" y="1501"/>
                    <a:pt x="1929" y="965"/>
                  </a:cubicBezTo>
                  <a:cubicBezTo>
                    <a:pt x="1929" y="430"/>
                    <a:pt x="1500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54;p31"/>
            <p:cNvSpPr/>
            <p:nvPr/>
          </p:nvSpPr>
          <p:spPr>
            <a:xfrm>
              <a:off x="7542755" y="3044374"/>
              <a:ext cx="61728" cy="61728"/>
            </a:xfrm>
            <a:custGeom>
              <a:avLst/>
              <a:gdLst/>
              <a:ahLst/>
              <a:cxnLst/>
              <a:rect l="l" t="t" r="r" b="b"/>
              <a:pathLst>
                <a:path w="1929" h="1929" extrusionOk="0">
                  <a:moveTo>
                    <a:pt x="965" y="0"/>
                  </a:moveTo>
                  <a:cubicBezTo>
                    <a:pt x="441" y="0"/>
                    <a:pt x="0" y="441"/>
                    <a:pt x="0" y="965"/>
                  </a:cubicBezTo>
                  <a:cubicBezTo>
                    <a:pt x="0" y="1500"/>
                    <a:pt x="441" y="1929"/>
                    <a:pt x="965" y="1929"/>
                  </a:cubicBezTo>
                  <a:cubicBezTo>
                    <a:pt x="1500" y="1929"/>
                    <a:pt x="1929" y="1500"/>
                    <a:pt x="1929" y="965"/>
                  </a:cubicBezTo>
                  <a:cubicBezTo>
                    <a:pt x="1929" y="441"/>
                    <a:pt x="1500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55;p31"/>
            <p:cNvSpPr/>
            <p:nvPr/>
          </p:nvSpPr>
          <p:spPr>
            <a:xfrm>
              <a:off x="7542755" y="3129334"/>
              <a:ext cx="61728" cy="61376"/>
            </a:xfrm>
            <a:custGeom>
              <a:avLst/>
              <a:gdLst/>
              <a:ahLst/>
              <a:cxnLst/>
              <a:rect l="l" t="t" r="r" b="b"/>
              <a:pathLst>
                <a:path w="1929" h="1918" extrusionOk="0">
                  <a:moveTo>
                    <a:pt x="965" y="0"/>
                  </a:moveTo>
                  <a:cubicBezTo>
                    <a:pt x="441" y="0"/>
                    <a:pt x="0" y="429"/>
                    <a:pt x="0" y="953"/>
                  </a:cubicBezTo>
                  <a:cubicBezTo>
                    <a:pt x="0" y="1488"/>
                    <a:pt x="441" y="1917"/>
                    <a:pt x="965" y="1917"/>
                  </a:cubicBezTo>
                  <a:cubicBezTo>
                    <a:pt x="1500" y="1917"/>
                    <a:pt x="1929" y="1488"/>
                    <a:pt x="1929" y="953"/>
                  </a:cubicBezTo>
                  <a:cubicBezTo>
                    <a:pt x="1929" y="429"/>
                    <a:pt x="1500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6;p31"/>
            <p:cNvSpPr/>
            <p:nvPr/>
          </p:nvSpPr>
          <p:spPr>
            <a:xfrm>
              <a:off x="7542755" y="2710614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4" y="0"/>
                  </a:moveTo>
                  <a:lnTo>
                    <a:pt x="464" y="0"/>
                  </a:lnTo>
                  <a:cubicBezTo>
                    <a:pt x="191" y="167"/>
                    <a:pt x="0" y="477"/>
                    <a:pt x="0" y="822"/>
                  </a:cubicBezTo>
                  <a:cubicBezTo>
                    <a:pt x="0" y="1346"/>
                    <a:pt x="441" y="1786"/>
                    <a:pt x="965" y="1786"/>
                  </a:cubicBezTo>
                  <a:cubicBezTo>
                    <a:pt x="1310" y="1786"/>
                    <a:pt x="1619" y="1596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77" y="1465"/>
                    <a:pt x="1286" y="1465"/>
                  </a:cubicBezTo>
                  <a:cubicBezTo>
                    <a:pt x="762" y="1465"/>
                    <a:pt x="322" y="1024"/>
                    <a:pt x="322" y="500"/>
                  </a:cubicBezTo>
                  <a:cubicBezTo>
                    <a:pt x="322" y="310"/>
                    <a:pt x="381" y="143"/>
                    <a:pt x="464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7;p31"/>
            <p:cNvSpPr/>
            <p:nvPr/>
          </p:nvSpPr>
          <p:spPr>
            <a:xfrm>
              <a:off x="7542755" y="2795190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4" y="0"/>
                  </a:moveTo>
                  <a:lnTo>
                    <a:pt x="464" y="0"/>
                  </a:lnTo>
                  <a:cubicBezTo>
                    <a:pt x="191" y="167"/>
                    <a:pt x="0" y="477"/>
                    <a:pt x="0" y="822"/>
                  </a:cubicBezTo>
                  <a:cubicBezTo>
                    <a:pt x="0" y="1358"/>
                    <a:pt x="441" y="1786"/>
                    <a:pt x="965" y="1786"/>
                  </a:cubicBezTo>
                  <a:cubicBezTo>
                    <a:pt x="1310" y="1786"/>
                    <a:pt x="1619" y="1596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77" y="1465"/>
                    <a:pt x="1286" y="1465"/>
                  </a:cubicBezTo>
                  <a:cubicBezTo>
                    <a:pt x="762" y="1465"/>
                    <a:pt x="322" y="1036"/>
                    <a:pt x="322" y="501"/>
                  </a:cubicBezTo>
                  <a:cubicBezTo>
                    <a:pt x="322" y="322"/>
                    <a:pt x="381" y="143"/>
                    <a:pt x="464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8;p31"/>
            <p:cNvSpPr/>
            <p:nvPr/>
          </p:nvSpPr>
          <p:spPr>
            <a:xfrm>
              <a:off x="7542755" y="2879766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4" y="1"/>
                  </a:moveTo>
                  <a:lnTo>
                    <a:pt x="464" y="1"/>
                  </a:lnTo>
                  <a:cubicBezTo>
                    <a:pt x="191" y="167"/>
                    <a:pt x="0" y="477"/>
                    <a:pt x="0" y="822"/>
                  </a:cubicBezTo>
                  <a:cubicBezTo>
                    <a:pt x="0" y="1358"/>
                    <a:pt x="441" y="1787"/>
                    <a:pt x="965" y="1787"/>
                  </a:cubicBezTo>
                  <a:cubicBezTo>
                    <a:pt x="1310" y="1787"/>
                    <a:pt x="1619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77" y="1465"/>
                    <a:pt x="1286" y="1465"/>
                  </a:cubicBezTo>
                  <a:cubicBezTo>
                    <a:pt x="762" y="1465"/>
                    <a:pt x="322" y="1036"/>
                    <a:pt x="322" y="501"/>
                  </a:cubicBezTo>
                  <a:cubicBezTo>
                    <a:pt x="322" y="322"/>
                    <a:pt x="381" y="143"/>
                    <a:pt x="464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9;p31"/>
            <p:cNvSpPr/>
            <p:nvPr/>
          </p:nvSpPr>
          <p:spPr>
            <a:xfrm>
              <a:off x="7542755" y="2964342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4" y="1"/>
                  </a:moveTo>
                  <a:lnTo>
                    <a:pt x="464" y="1"/>
                  </a:lnTo>
                  <a:cubicBezTo>
                    <a:pt x="191" y="167"/>
                    <a:pt x="0" y="477"/>
                    <a:pt x="0" y="822"/>
                  </a:cubicBezTo>
                  <a:cubicBezTo>
                    <a:pt x="0" y="1358"/>
                    <a:pt x="441" y="1787"/>
                    <a:pt x="965" y="1787"/>
                  </a:cubicBezTo>
                  <a:cubicBezTo>
                    <a:pt x="1310" y="1787"/>
                    <a:pt x="1619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77" y="1465"/>
                    <a:pt x="1286" y="1465"/>
                  </a:cubicBezTo>
                  <a:cubicBezTo>
                    <a:pt x="762" y="1465"/>
                    <a:pt x="322" y="1037"/>
                    <a:pt x="322" y="501"/>
                  </a:cubicBezTo>
                  <a:cubicBezTo>
                    <a:pt x="322" y="322"/>
                    <a:pt x="381" y="156"/>
                    <a:pt x="464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60;p31"/>
            <p:cNvSpPr/>
            <p:nvPr/>
          </p:nvSpPr>
          <p:spPr>
            <a:xfrm>
              <a:off x="7542755" y="3048918"/>
              <a:ext cx="57184" cy="5718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464" y="1"/>
                  </a:moveTo>
                  <a:lnTo>
                    <a:pt x="464" y="1"/>
                  </a:lnTo>
                  <a:cubicBezTo>
                    <a:pt x="191" y="180"/>
                    <a:pt x="0" y="477"/>
                    <a:pt x="0" y="823"/>
                  </a:cubicBezTo>
                  <a:cubicBezTo>
                    <a:pt x="0" y="1358"/>
                    <a:pt x="441" y="1787"/>
                    <a:pt x="965" y="1787"/>
                  </a:cubicBezTo>
                  <a:cubicBezTo>
                    <a:pt x="1310" y="1787"/>
                    <a:pt x="1619" y="1596"/>
                    <a:pt x="1786" y="1323"/>
                  </a:cubicBezTo>
                  <a:lnTo>
                    <a:pt x="1786" y="1323"/>
                  </a:lnTo>
                  <a:cubicBezTo>
                    <a:pt x="1643" y="1418"/>
                    <a:pt x="1477" y="1465"/>
                    <a:pt x="1286" y="1465"/>
                  </a:cubicBezTo>
                  <a:cubicBezTo>
                    <a:pt x="762" y="1465"/>
                    <a:pt x="322" y="1037"/>
                    <a:pt x="322" y="501"/>
                  </a:cubicBezTo>
                  <a:cubicBezTo>
                    <a:pt x="322" y="322"/>
                    <a:pt x="381" y="156"/>
                    <a:pt x="464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61;p31"/>
            <p:cNvSpPr/>
            <p:nvPr/>
          </p:nvSpPr>
          <p:spPr>
            <a:xfrm>
              <a:off x="7542755" y="3133910"/>
              <a:ext cx="57184" cy="56800"/>
            </a:xfrm>
            <a:custGeom>
              <a:avLst/>
              <a:gdLst/>
              <a:ahLst/>
              <a:cxnLst/>
              <a:rect l="l" t="t" r="r" b="b"/>
              <a:pathLst>
                <a:path w="1787" h="1775" extrusionOk="0">
                  <a:moveTo>
                    <a:pt x="464" y="0"/>
                  </a:moveTo>
                  <a:lnTo>
                    <a:pt x="464" y="0"/>
                  </a:lnTo>
                  <a:cubicBezTo>
                    <a:pt x="191" y="167"/>
                    <a:pt x="0" y="464"/>
                    <a:pt x="0" y="810"/>
                  </a:cubicBezTo>
                  <a:cubicBezTo>
                    <a:pt x="0" y="1345"/>
                    <a:pt x="441" y="1774"/>
                    <a:pt x="965" y="1774"/>
                  </a:cubicBezTo>
                  <a:cubicBezTo>
                    <a:pt x="1310" y="1774"/>
                    <a:pt x="1619" y="1584"/>
                    <a:pt x="1786" y="1310"/>
                  </a:cubicBezTo>
                  <a:lnTo>
                    <a:pt x="1786" y="1310"/>
                  </a:lnTo>
                  <a:cubicBezTo>
                    <a:pt x="1643" y="1405"/>
                    <a:pt x="1477" y="1453"/>
                    <a:pt x="1286" y="1453"/>
                  </a:cubicBezTo>
                  <a:cubicBezTo>
                    <a:pt x="762" y="1453"/>
                    <a:pt x="322" y="1024"/>
                    <a:pt x="322" y="488"/>
                  </a:cubicBezTo>
                  <a:cubicBezTo>
                    <a:pt x="322" y="310"/>
                    <a:pt x="381" y="143"/>
                    <a:pt x="464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62;p31"/>
            <p:cNvSpPr/>
            <p:nvPr/>
          </p:nvSpPr>
          <p:spPr>
            <a:xfrm>
              <a:off x="2888067" y="4660566"/>
              <a:ext cx="206144" cy="148608"/>
            </a:xfrm>
            <a:custGeom>
              <a:avLst/>
              <a:gdLst/>
              <a:ahLst/>
              <a:cxnLst/>
              <a:rect l="l" t="t" r="r" b="b"/>
              <a:pathLst>
                <a:path w="6442" h="4644" extrusionOk="0">
                  <a:moveTo>
                    <a:pt x="2492" y="1"/>
                  </a:moveTo>
                  <a:cubicBezTo>
                    <a:pt x="1588" y="1"/>
                    <a:pt x="817" y="369"/>
                    <a:pt x="501" y="1048"/>
                  </a:cubicBezTo>
                  <a:cubicBezTo>
                    <a:pt x="0" y="2120"/>
                    <a:pt x="810" y="3560"/>
                    <a:pt x="2310" y="4263"/>
                  </a:cubicBezTo>
                  <a:cubicBezTo>
                    <a:pt x="2860" y="4520"/>
                    <a:pt x="3427" y="4643"/>
                    <a:pt x="3950" y="4643"/>
                  </a:cubicBezTo>
                  <a:cubicBezTo>
                    <a:pt x="4854" y="4643"/>
                    <a:pt x="5625" y="4275"/>
                    <a:pt x="5942" y="3596"/>
                  </a:cubicBezTo>
                  <a:cubicBezTo>
                    <a:pt x="6442" y="2524"/>
                    <a:pt x="5632" y="1084"/>
                    <a:pt x="4132" y="381"/>
                  </a:cubicBezTo>
                  <a:cubicBezTo>
                    <a:pt x="3582" y="124"/>
                    <a:pt x="3015" y="1"/>
                    <a:pt x="2492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3;p31"/>
            <p:cNvSpPr/>
            <p:nvPr/>
          </p:nvSpPr>
          <p:spPr>
            <a:xfrm>
              <a:off x="2884259" y="4667830"/>
              <a:ext cx="206144" cy="148576"/>
            </a:xfrm>
            <a:custGeom>
              <a:avLst/>
              <a:gdLst/>
              <a:ahLst/>
              <a:cxnLst/>
              <a:rect l="l" t="t" r="r" b="b"/>
              <a:pathLst>
                <a:path w="6442" h="4643" extrusionOk="0">
                  <a:moveTo>
                    <a:pt x="2487" y="0"/>
                  </a:moveTo>
                  <a:cubicBezTo>
                    <a:pt x="1584" y="0"/>
                    <a:pt x="817" y="368"/>
                    <a:pt x="500" y="1047"/>
                  </a:cubicBezTo>
                  <a:cubicBezTo>
                    <a:pt x="0" y="2119"/>
                    <a:pt x="810" y="3560"/>
                    <a:pt x="2310" y="4262"/>
                  </a:cubicBezTo>
                  <a:cubicBezTo>
                    <a:pt x="2860" y="4519"/>
                    <a:pt x="3427" y="4642"/>
                    <a:pt x="3950" y="4642"/>
                  </a:cubicBezTo>
                  <a:cubicBezTo>
                    <a:pt x="4854" y="4642"/>
                    <a:pt x="5625" y="4274"/>
                    <a:pt x="5942" y="3595"/>
                  </a:cubicBezTo>
                  <a:cubicBezTo>
                    <a:pt x="6442" y="2524"/>
                    <a:pt x="5632" y="1083"/>
                    <a:pt x="4132" y="381"/>
                  </a:cubicBezTo>
                  <a:cubicBezTo>
                    <a:pt x="3578" y="123"/>
                    <a:pt x="3010" y="0"/>
                    <a:pt x="248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4;p31"/>
            <p:cNvSpPr/>
            <p:nvPr/>
          </p:nvSpPr>
          <p:spPr>
            <a:xfrm>
              <a:off x="2586691" y="4874390"/>
              <a:ext cx="206912" cy="145408"/>
            </a:xfrm>
            <a:custGeom>
              <a:avLst/>
              <a:gdLst/>
              <a:ahLst/>
              <a:cxnLst/>
              <a:rect l="l" t="t" r="r" b="b"/>
              <a:pathLst>
                <a:path w="6466" h="4544" extrusionOk="0">
                  <a:moveTo>
                    <a:pt x="3882" y="0"/>
                  </a:moveTo>
                  <a:cubicBezTo>
                    <a:pt x="3428" y="0"/>
                    <a:pt x="2944" y="87"/>
                    <a:pt x="2465" y="272"/>
                  </a:cubicBezTo>
                  <a:cubicBezTo>
                    <a:pt x="917" y="867"/>
                    <a:pt x="1" y="2236"/>
                    <a:pt x="429" y="3343"/>
                  </a:cubicBezTo>
                  <a:cubicBezTo>
                    <a:pt x="717" y="4108"/>
                    <a:pt x="1567" y="4543"/>
                    <a:pt x="2579" y="4543"/>
                  </a:cubicBezTo>
                  <a:cubicBezTo>
                    <a:pt x="3033" y="4543"/>
                    <a:pt x="3519" y="4456"/>
                    <a:pt x="4001" y="4272"/>
                  </a:cubicBezTo>
                  <a:cubicBezTo>
                    <a:pt x="5549" y="3677"/>
                    <a:pt x="6466" y="2308"/>
                    <a:pt x="6037" y="1200"/>
                  </a:cubicBezTo>
                  <a:cubicBezTo>
                    <a:pt x="5749" y="435"/>
                    <a:pt x="4893" y="0"/>
                    <a:pt x="3882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5;p31"/>
            <p:cNvSpPr/>
            <p:nvPr/>
          </p:nvSpPr>
          <p:spPr>
            <a:xfrm>
              <a:off x="2589347" y="4882006"/>
              <a:ext cx="206560" cy="145408"/>
            </a:xfrm>
            <a:custGeom>
              <a:avLst/>
              <a:gdLst/>
              <a:ahLst/>
              <a:cxnLst/>
              <a:rect l="l" t="t" r="r" b="b"/>
              <a:pathLst>
                <a:path w="6455" h="4544" extrusionOk="0">
                  <a:moveTo>
                    <a:pt x="3880" y="0"/>
                  </a:moveTo>
                  <a:cubicBezTo>
                    <a:pt x="3428" y="0"/>
                    <a:pt x="2944" y="88"/>
                    <a:pt x="2466" y="272"/>
                  </a:cubicBezTo>
                  <a:cubicBezTo>
                    <a:pt x="906" y="855"/>
                    <a:pt x="1" y="2236"/>
                    <a:pt x="418" y="3343"/>
                  </a:cubicBezTo>
                  <a:cubicBezTo>
                    <a:pt x="714" y="4108"/>
                    <a:pt x="1566" y="4544"/>
                    <a:pt x="2576" y="4544"/>
                  </a:cubicBezTo>
                  <a:cubicBezTo>
                    <a:pt x="3027" y="4544"/>
                    <a:pt x="3511" y="4456"/>
                    <a:pt x="3990" y="4272"/>
                  </a:cubicBezTo>
                  <a:cubicBezTo>
                    <a:pt x="5537" y="3677"/>
                    <a:pt x="6454" y="2296"/>
                    <a:pt x="6037" y="1200"/>
                  </a:cubicBezTo>
                  <a:cubicBezTo>
                    <a:pt x="5741" y="436"/>
                    <a:pt x="4889" y="0"/>
                    <a:pt x="3880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6;p31"/>
            <p:cNvSpPr/>
            <p:nvPr/>
          </p:nvSpPr>
          <p:spPr>
            <a:xfrm>
              <a:off x="2549347" y="4706646"/>
              <a:ext cx="983392" cy="438592"/>
            </a:xfrm>
            <a:custGeom>
              <a:avLst/>
              <a:gdLst/>
              <a:ahLst/>
              <a:cxnLst/>
              <a:rect l="l" t="t" r="r" b="b"/>
              <a:pathLst>
                <a:path w="30731" h="13706" extrusionOk="0">
                  <a:moveTo>
                    <a:pt x="14584" y="1"/>
                  </a:moveTo>
                  <a:cubicBezTo>
                    <a:pt x="14360" y="1"/>
                    <a:pt x="14134" y="9"/>
                    <a:pt x="13907" y="25"/>
                  </a:cubicBezTo>
                  <a:cubicBezTo>
                    <a:pt x="9133" y="382"/>
                    <a:pt x="4073" y="6823"/>
                    <a:pt x="1" y="13705"/>
                  </a:cubicBezTo>
                  <a:lnTo>
                    <a:pt x="30731" y="13705"/>
                  </a:lnTo>
                  <a:cubicBezTo>
                    <a:pt x="28301" y="9309"/>
                    <a:pt x="22264" y="1"/>
                    <a:pt x="14584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67;p31"/>
            <p:cNvSpPr/>
            <p:nvPr/>
          </p:nvSpPr>
          <p:spPr>
            <a:xfrm>
              <a:off x="2800067" y="4789174"/>
              <a:ext cx="225184" cy="146080"/>
            </a:xfrm>
            <a:custGeom>
              <a:avLst/>
              <a:gdLst/>
              <a:ahLst/>
              <a:cxnLst/>
              <a:rect l="l" t="t" r="r" b="b"/>
              <a:pathLst>
                <a:path w="7037" h="4565" extrusionOk="0">
                  <a:moveTo>
                    <a:pt x="4046" y="0"/>
                  </a:moveTo>
                  <a:cubicBezTo>
                    <a:pt x="3731" y="0"/>
                    <a:pt x="3404" y="33"/>
                    <a:pt x="3072" y="101"/>
                  </a:cubicBezTo>
                  <a:cubicBezTo>
                    <a:pt x="1262" y="470"/>
                    <a:pt x="0" y="1756"/>
                    <a:pt x="250" y="2958"/>
                  </a:cubicBezTo>
                  <a:cubicBezTo>
                    <a:pt x="443" y="3934"/>
                    <a:pt x="1577" y="4565"/>
                    <a:pt x="2964" y="4565"/>
                  </a:cubicBezTo>
                  <a:cubicBezTo>
                    <a:pt x="3287" y="4565"/>
                    <a:pt x="3623" y="4530"/>
                    <a:pt x="3965" y="4459"/>
                  </a:cubicBezTo>
                  <a:cubicBezTo>
                    <a:pt x="5775" y="4089"/>
                    <a:pt x="7037" y="2815"/>
                    <a:pt x="6787" y="1613"/>
                  </a:cubicBezTo>
                  <a:cubicBezTo>
                    <a:pt x="6583" y="632"/>
                    <a:pt x="5437" y="0"/>
                    <a:pt x="4046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68;p31"/>
            <p:cNvSpPr/>
            <p:nvPr/>
          </p:nvSpPr>
          <p:spPr>
            <a:xfrm>
              <a:off x="2802723" y="4776182"/>
              <a:ext cx="225216" cy="145984"/>
            </a:xfrm>
            <a:custGeom>
              <a:avLst/>
              <a:gdLst/>
              <a:ahLst/>
              <a:cxnLst/>
              <a:rect l="l" t="t" r="r" b="b"/>
              <a:pathLst>
                <a:path w="7038" h="4562" extrusionOk="0">
                  <a:moveTo>
                    <a:pt x="4061" y="0"/>
                  </a:moveTo>
                  <a:cubicBezTo>
                    <a:pt x="3742" y="0"/>
                    <a:pt x="3410" y="33"/>
                    <a:pt x="3072" y="102"/>
                  </a:cubicBezTo>
                  <a:cubicBezTo>
                    <a:pt x="1263" y="471"/>
                    <a:pt x="0" y="1745"/>
                    <a:pt x="251" y="2948"/>
                  </a:cubicBezTo>
                  <a:cubicBezTo>
                    <a:pt x="454" y="3936"/>
                    <a:pt x="1595" y="4561"/>
                    <a:pt x="2982" y="4561"/>
                  </a:cubicBezTo>
                  <a:cubicBezTo>
                    <a:pt x="3300" y="4561"/>
                    <a:pt x="3630" y="4529"/>
                    <a:pt x="3965" y="4460"/>
                  </a:cubicBezTo>
                  <a:cubicBezTo>
                    <a:pt x="5775" y="4091"/>
                    <a:pt x="7037" y="2817"/>
                    <a:pt x="6787" y="1614"/>
                  </a:cubicBezTo>
                  <a:cubicBezTo>
                    <a:pt x="6593" y="626"/>
                    <a:pt x="5454" y="0"/>
                    <a:pt x="4061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69;p31"/>
            <p:cNvSpPr/>
            <p:nvPr/>
          </p:nvSpPr>
          <p:spPr>
            <a:xfrm>
              <a:off x="2771107" y="4974262"/>
              <a:ext cx="227488" cy="155840"/>
            </a:xfrm>
            <a:custGeom>
              <a:avLst/>
              <a:gdLst/>
              <a:ahLst/>
              <a:cxnLst/>
              <a:rect l="l" t="t" r="r" b="b"/>
              <a:pathLst>
                <a:path w="7109" h="4870" extrusionOk="0">
                  <a:moveTo>
                    <a:pt x="4477" y="1"/>
                  </a:moveTo>
                  <a:cubicBezTo>
                    <a:pt x="3911" y="1"/>
                    <a:pt x="3290" y="127"/>
                    <a:pt x="2679" y="389"/>
                  </a:cubicBezTo>
                  <a:cubicBezTo>
                    <a:pt x="977" y="1127"/>
                    <a:pt x="0" y="2627"/>
                    <a:pt x="488" y="3759"/>
                  </a:cubicBezTo>
                  <a:cubicBezTo>
                    <a:pt x="799" y="4478"/>
                    <a:pt x="1630" y="4870"/>
                    <a:pt x="2628" y="4870"/>
                  </a:cubicBezTo>
                  <a:cubicBezTo>
                    <a:pt x="3200" y="4870"/>
                    <a:pt x="3826" y="4742"/>
                    <a:pt x="4441" y="4473"/>
                  </a:cubicBezTo>
                  <a:cubicBezTo>
                    <a:pt x="6132" y="3747"/>
                    <a:pt x="7108" y="2235"/>
                    <a:pt x="6620" y="1115"/>
                  </a:cubicBezTo>
                  <a:cubicBezTo>
                    <a:pt x="6308" y="393"/>
                    <a:pt x="5477" y="1"/>
                    <a:pt x="4477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0;p31"/>
            <p:cNvSpPr/>
            <p:nvPr/>
          </p:nvSpPr>
          <p:spPr>
            <a:xfrm>
              <a:off x="2771491" y="4961302"/>
              <a:ext cx="227488" cy="155872"/>
            </a:xfrm>
            <a:custGeom>
              <a:avLst/>
              <a:gdLst/>
              <a:ahLst/>
              <a:cxnLst/>
              <a:rect l="l" t="t" r="r" b="b"/>
              <a:pathLst>
                <a:path w="7109" h="4871" extrusionOk="0">
                  <a:moveTo>
                    <a:pt x="4481" y="1"/>
                  </a:moveTo>
                  <a:cubicBezTo>
                    <a:pt x="3913" y="1"/>
                    <a:pt x="3292" y="126"/>
                    <a:pt x="2679" y="389"/>
                  </a:cubicBezTo>
                  <a:cubicBezTo>
                    <a:pt x="988" y="1116"/>
                    <a:pt x="0" y="2628"/>
                    <a:pt x="488" y="3759"/>
                  </a:cubicBezTo>
                  <a:cubicBezTo>
                    <a:pt x="799" y="4478"/>
                    <a:pt x="1630" y="4870"/>
                    <a:pt x="2628" y="4870"/>
                  </a:cubicBezTo>
                  <a:cubicBezTo>
                    <a:pt x="3200" y="4870"/>
                    <a:pt x="3826" y="4742"/>
                    <a:pt x="4441" y="4473"/>
                  </a:cubicBezTo>
                  <a:cubicBezTo>
                    <a:pt x="6132" y="3747"/>
                    <a:pt x="7108" y="2235"/>
                    <a:pt x="6620" y="1104"/>
                  </a:cubicBezTo>
                  <a:cubicBezTo>
                    <a:pt x="6309" y="390"/>
                    <a:pt x="5479" y="1"/>
                    <a:pt x="4481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1;p31"/>
            <p:cNvSpPr/>
            <p:nvPr/>
          </p:nvSpPr>
          <p:spPr>
            <a:xfrm>
              <a:off x="3053411" y="4760982"/>
              <a:ext cx="219104" cy="170624"/>
            </a:xfrm>
            <a:custGeom>
              <a:avLst/>
              <a:gdLst/>
              <a:ahLst/>
              <a:cxnLst/>
              <a:rect l="l" t="t" r="r" b="b"/>
              <a:pathLst>
                <a:path w="6847" h="5332" extrusionOk="0">
                  <a:moveTo>
                    <a:pt x="2311" y="0"/>
                  </a:moveTo>
                  <a:cubicBezTo>
                    <a:pt x="1638" y="0"/>
                    <a:pt x="1057" y="230"/>
                    <a:pt x="715" y="696"/>
                  </a:cubicBezTo>
                  <a:cubicBezTo>
                    <a:pt x="1" y="1696"/>
                    <a:pt x="620" y="3375"/>
                    <a:pt x="2108" y="4470"/>
                  </a:cubicBezTo>
                  <a:cubicBezTo>
                    <a:pt x="2893" y="5042"/>
                    <a:pt x="3763" y="5331"/>
                    <a:pt x="4517" y="5331"/>
                  </a:cubicBezTo>
                  <a:cubicBezTo>
                    <a:pt x="5194" y="5331"/>
                    <a:pt x="5777" y="5098"/>
                    <a:pt x="6121" y="4625"/>
                  </a:cubicBezTo>
                  <a:cubicBezTo>
                    <a:pt x="6847" y="3637"/>
                    <a:pt x="6216" y="1946"/>
                    <a:pt x="4728" y="863"/>
                  </a:cubicBezTo>
                  <a:cubicBezTo>
                    <a:pt x="3941" y="290"/>
                    <a:pt x="3067" y="0"/>
                    <a:pt x="2311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2;p31"/>
            <p:cNvSpPr/>
            <p:nvPr/>
          </p:nvSpPr>
          <p:spPr>
            <a:xfrm>
              <a:off x="3055715" y="4748118"/>
              <a:ext cx="219104" cy="170592"/>
            </a:xfrm>
            <a:custGeom>
              <a:avLst/>
              <a:gdLst/>
              <a:ahLst/>
              <a:cxnLst/>
              <a:rect l="l" t="t" r="r" b="b"/>
              <a:pathLst>
                <a:path w="6847" h="5331" extrusionOk="0">
                  <a:moveTo>
                    <a:pt x="2324" y="0"/>
                  </a:moveTo>
                  <a:cubicBezTo>
                    <a:pt x="1650" y="0"/>
                    <a:pt x="1069" y="234"/>
                    <a:pt x="727" y="705"/>
                  </a:cubicBezTo>
                  <a:cubicBezTo>
                    <a:pt x="0" y="1693"/>
                    <a:pt x="631" y="3384"/>
                    <a:pt x="2120" y="4468"/>
                  </a:cubicBezTo>
                  <a:cubicBezTo>
                    <a:pt x="2906" y="5040"/>
                    <a:pt x="3780" y="5330"/>
                    <a:pt x="4536" y="5330"/>
                  </a:cubicBezTo>
                  <a:cubicBezTo>
                    <a:pt x="5209" y="5330"/>
                    <a:pt x="5790" y="5100"/>
                    <a:pt x="6132" y="4634"/>
                  </a:cubicBezTo>
                  <a:cubicBezTo>
                    <a:pt x="6846" y="3634"/>
                    <a:pt x="6227" y="1955"/>
                    <a:pt x="4739" y="872"/>
                  </a:cubicBezTo>
                  <a:cubicBezTo>
                    <a:pt x="3953" y="293"/>
                    <a:pt x="3080" y="0"/>
                    <a:pt x="232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3;p31"/>
            <p:cNvSpPr/>
            <p:nvPr/>
          </p:nvSpPr>
          <p:spPr>
            <a:xfrm>
              <a:off x="2798147" y="4733334"/>
              <a:ext cx="734592" cy="411904"/>
            </a:xfrm>
            <a:custGeom>
              <a:avLst/>
              <a:gdLst/>
              <a:ahLst/>
              <a:cxnLst/>
              <a:rect l="l" t="t" r="r" b="b"/>
              <a:pathLst>
                <a:path w="22956" h="12872" extrusionOk="0">
                  <a:moveTo>
                    <a:pt x="10800" y="0"/>
                  </a:moveTo>
                  <a:cubicBezTo>
                    <a:pt x="8764" y="5513"/>
                    <a:pt x="4858" y="9966"/>
                    <a:pt x="1" y="12871"/>
                  </a:cubicBezTo>
                  <a:lnTo>
                    <a:pt x="22956" y="12871"/>
                  </a:lnTo>
                  <a:cubicBezTo>
                    <a:pt x="20968" y="9263"/>
                    <a:pt x="16562" y="2370"/>
                    <a:pt x="10800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4;p31"/>
            <p:cNvSpPr/>
            <p:nvPr/>
          </p:nvSpPr>
          <p:spPr>
            <a:xfrm>
              <a:off x="8648771" y="2550966"/>
              <a:ext cx="307520" cy="471712"/>
            </a:xfrm>
            <a:custGeom>
              <a:avLst/>
              <a:gdLst/>
              <a:ahLst/>
              <a:cxnLst/>
              <a:rect l="l" t="t" r="r" b="b"/>
              <a:pathLst>
                <a:path w="9610" h="14741" extrusionOk="0">
                  <a:moveTo>
                    <a:pt x="1409" y="0"/>
                  </a:moveTo>
                  <a:cubicBezTo>
                    <a:pt x="1064" y="0"/>
                    <a:pt x="726" y="148"/>
                    <a:pt x="489" y="429"/>
                  </a:cubicBezTo>
                  <a:cubicBezTo>
                    <a:pt x="1" y="1001"/>
                    <a:pt x="144" y="1870"/>
                    <a:pt x="787" y="2263"/>
                  </a:cubicBezTo>
                  <a:lnTo>
                    <a:pt x="3966" y="4168"/>
                  </a:lnTo>
                  <a:cubicBezTo>
                    <a:pt x="6311" y="6013"/>
                    <a:pt x="7216" y="9156"/>
                    <a:pt x="6204" y="11966"/>
                  </a:cubicBezTo>
                  <a:lnTo>
                    <a:pt x="5216" y="14740"/>
                  </a:lnTo>
                  <a:lnTo>
                    <a:pt x="7609" y="12883"/>
                  </a:lnTo>
                  <a:lnTo>
                    <a:pt x="7835" y="12502"/>
                  </a:lnTo>
                  <a:cubicBezTo>
                    <a:pt x="9609" y="8430"/>
                    <a:pt x="8050" y="3680"/>
                    <a:pt x="4216" y="1453"/>
                  </a:cubicBezTo>
                  <a:lnTo>
                    <a:pt x="2025" y="167"/>
                  </a:lnTo>
                  <a:cubicBezTo>
                    <a:pt x="1831" y="55"/>
                    <a:pt x="1619" y="0"/>
                    <a:pt x="1409" y="0"/>
                  </a:cubicBezTo>
                  <a:close/>
                </a:path>
              </a:pathLst>
            </a:custGeom>
            <a:solidFill>
              <a:srgbClr val="EA7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5;p31"/>
            <p:cNvSpPr/>
            <p:nvPr/>
          </p:nvSpPr>
          <p:spPr>
            <a:xfrm>
              <a:off x="8523811" y="2607158"/>
              <a:ext cx="269024" cy="418944"/>
            </a:xfrm>
            <a:custGeom>
              <a:avLst/>
              <a:gdLst/>
              <a:ahLst/>
              <a:cxnLst/>
              <a:rect l="l" t="t" r="r" b="b"/>
              <a:pathLst>
                <a:path w="8407" h="13092" extrusionOk="0">
                  <a:moveTo>
                    <a:pt x="6532" y="1"/>
                  </a:moveTo>
                  <a:cubicBezTo>
                    <a:pt x="6096" y="1"/>
                    <a:pt x="5670" y="219"/>
                    <a:pt x="5430" y="614"/>
                  </a:cubicBezTo>
                  <a:cubicBezTo>
                    <a:pt x="3215" y="4257"/>
                    <a:pt x="1429" y="8103"/>
                    <a:pt x="1" y="12044"/>
                  </a:cubicBezTo>
                  <a:lnTo>
                    <a:pt x="2870" y="13092"/>
                  </a:lnTo>
                  <a:cubicBezTo>
                    <a:pt x="4239" y="9317"/>
                    <a:pt x="5942" y="5662"/>
                    <a:pt x="8037" y="2209"/>
                  </a:cubicBezTo>
                  <a:cubicBezTo>
                    <a:pt x="8407" y="1614"/>
                    <a:pt x="8228" y="840"/>
                    <a:pt x="7633" y="471"/>
                  </a:cubicBezTo>
                  <a:lnTo>
                    <a:pt x="7216" y="197"/>
                  </a:lnTo>
                  <a:cubicBezTo>
                    <a:pt x="7003" y="64"/>
                    <a:pt x="6766" y="1"/>
                    <a:pt x="6532" y="1"/>
                  </a:cubicBezTo>
                  <a:close/>
                </a:path>
              </a:pathLst>
            </a:custGeom>
            <a:solidFill>
              <a:srgbClr val="A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76;p31"/>
            <p:cNvSpPr/>
            <p:nvPr/>
          </p:nvSpPr>
          <p:spPr>
            <a:xfrm>
              <a:off x="8550883" y="2609270"/>
              <a:ext cx="241952" cy="416832"/>
            </a:xfrm>
            <a:custGeom>
              <a:avLst/>
              <a:gdLst/>
              <a:ahLst/>
              <a:cxnLst/>
              <a:rect l="l" t="t" r="r" b="b"/>
              <a:pathLst>
                <a:path w="7561" h="13026" extrusionOk="0">
                  <a:moveTo>
                    <a:pt x="6096" y="0"/>
                  </a:moveTo>
                  <a:cubicBezTo>
                    <a:pt x="4941" y="1869"/>
                    <a:pt x="2119" y="6680"/>
                    <a:pt x="0" y="12287"/>
                  </a:cubicBezTo>
                  <a:lnTo>
                    <a:pt x="2024" y="13026"/>
                  </a:lnTo>
                  <a:cubicBezTo>
                    <a:pt x="3393" y="9251"/>
                    <a:pt x="5096" y="5596"/>
                    <a:pt x="7191" y="2143"/>
                  </a:cubicBezTo>
                  <a:cubicBezTo>
                    <a:pt x="7561" y="1548"/>
                    <a:pt x="7370" y="774"/>
                    <a:pt x="6787" y="405"/>
                  </a:cubicBezTo>
                  <a:lnTo>
                    <a:pt x="6370" y="131"/>
                  </a:lnTo>
                  <a:cubicBezTo>
                    <a:pt x="6287" y="84"/>
                    <a:pt x="6191" y="36"/>
                    <a:pt x="6096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77;p31"/>
            <p:cNvSpPr/>
            <p:nvPr/>
          </p:nvSpPr>
          <p:spPr>
            <a:xfrm>
              <a:off x="8372195" y="2896470"/>
              <a:ext cx="546368" cy="234432"/>
            </a:xfrm>
            <a:custGeom>
              <a:avLst/>
              <a:gdLst/>
              <a:ahLst/>
              <a:cxnLst/>
              <a:rect l="l" t="t" r="r" b="b"/>
              <a:pathLst>
                <a:path w="17074" h="7326" extrusionOk="0">
                  <a:moveTo>
                    <a:pt x="3935" y="1"/>
                  </a:moveTo>
                  <a:cubicBezTo>
                    <a:pt x="2468" y="1"/>
                    <a:pt x="1065" y="863"/>
                    <a:pt x="464" y="2312"/>
                  </a:cubicBezTo>
                  <a:cubicBezTo>
                    <a:pt x="0" y="3420"/>
                    <a:pt x="393" y="4705"/>
                    <a:pt x="1393" y="5348"/>
                  </a:cubicBezTo>
                  <a:lnTo>
                    <a:pt x="3941" y="7015"/>
                  </a:lnTo>
                  <a:lnTo>
                    <a:pt x="8537" y="7313"/>
                  </a:lnTo>
                  <a:cubicBezTo>
                    <a:pt x="8663" y="7321"/>
                    <a:pt x="8790" y="7325"/>
                    <a:pt x="8916" y="7325"/>
                  </a:cubicBezTo>
                  <a:cubicBezTo>
                    <a:pt x="11898" y="7325"/>
                    <a:pt x="14985" y="5080"/>
                    <a:pt x="16264" y="2396"/>
                  </a:cubicBezTo>
                  <a:lnTo>
                    <a:pt x="17074" y="336"/>
                  </a:lnTo>
                  <a:lnTo>
                    <a:pt x="14966" y="2181"/>
                  </a:lnTo>
                  <a:cubicBezTo>
                    <a:pt x="14187" y="2866"/>
                    <a:pt x="13203" y="3220"/>
                    <a:pt x="12210" y="3220"/>
                  </a:cubicBezTo>
                  <a:cubicBezTo>
                    <a:pt x="11563" y="3220"/>
                    <a:pt x="10912" y="3070"/>
                    <a:pt x="10311" y="2765"/>
                  </a:cubicBezTo>
                  <a:lnTo>
                    <a:pt x="5632" y="407"/>
                  </a:lnTo>
                  <a:cubicBezTo>
                    <a:pt x="5085" y="131"/>
                    <a:pt x="4506" y="1"/>
                    <a:pt x="3935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8;p31"/>
            <p:cNvSpPr/>
            <p:nvPr/>
          </p:nvSpPr>
          <p:spPr>
            <a:xfrm>
              <a:off x="8316547" y="2981494"/>
              <a:ext cx="329984" cy="2159168"/>
            </a:xfrm>
            <a:custGeom>
              <a:avLst/>
              <a:gdLst/>
              <a:ahLst/>
              <a:cxnLst/>
              <a:rect l="l" t="t" r="r" b="b"/>
              <a:pathLst>
                <a:path w="10312" h="67474" extrusionOk="0">
                  <a:moveTo>
                    <a:pt x="5513" y="1"/>
                  </a:moveTo>
                  <a:cubicBezTo>
                    <a:pt x="2715" y="7704"/>
                    <a:pt x="1263" y="15764"/>
                    <a:pt x="632" y="23515"/>
                  </a:cubicBezTo>
                  <a:cubicBezTo>
                    <a:pt x="1" y="31266"/>
                    <a:pt x="191" y="38720"/>
                    <a:pt x="727" y="45209"/>
                  </a:cubicBezTo>
                  <a:cubicBezTo>
                    <a:pt x="1810" y="58186"/>
                    <a:pt x="4239" y="67366"/>
                    <a:pt x="4263" y="67473"/>
                  </a:cubicBezTo>
                  <a:lnTo>
                    <a:pt x="9192" y="66152"/>
                  </a:lnTo>
                  <a:lnTo>
                    <a:pt x="9180" y="66116"/>
                  </a:lnTo>
                  <a:cubicBezTo>
                    <a:pt x="9180" y="66080"/>
                    <a:pt x="9169" y="66021"/>
                    <a:pt x="9145" y="65949"/>
                  </a:cubicBezTo>
                  <a:cubicBezTo>
                    <a:pt x="9109" y="65806"/>
                    <a:pt x="9049" y="65592"/>
                    <a:pt x="8978" y="65294"/>
                  </a:cubicBezTo>
                  <a:cubicBezTo>
                    <a:pt x="8847" y="64723"/>
                    <a:pt x="8645" y="63854"/>
                    <a:pt x="8407" y="62746"/>
                  </a:cubicBezTo>
                  <a:cubicBezTo>
                    <a:pt x="7942" y="60532"/>
                    <a:pt x="7335" y="57329"/>
                    <a:pt x="6787" y="53436"/>
                  </a:cubicBezTo>
                  <a:cubicBezTo>
                    <a:pt x="5680" y="45637"/>
                    <a:pt x="4811" y="35029"/>
                    <a:pt x="5716" y="23932"/>
                  </a:cubicBezTo>
                  <a:cubicBezTo>
                    <a:pt x="6311" y="16526"/>
                    <a:pt x="7704" y="8906"/>
                    <a:pt x="10312" y="1739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A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9;p31"/>
            <p:cNvSpPr/>
            <p:nvPr/>
          </p:nvSpPr>
          <p:spPr>
            <a:xfrm>
              <a:off x="8361891" y="2998646"/>
              <a:ext cx="267872" cy="2122560"/>
            </a:xfrm>
            <a:custGeom>
              <a:avLst/>
              <a:gdLst/>
              <a:ahLst/>
              <a:cxnLst/>
              <a:rect l="l" t="t" r="r" b="b"/>
              <a:pathLst>
                <a:path w="8371" h="66330" extrusionOk="0">
                  <a:moveTo>
                    <a:pt x="5501" y="0"/>
                  </a:moveTo>
                  <a:cubicBezTo>
                    <a:pt x="2715" y="7704"/>
                    <a:pt x="1263" y="15740"/>
                    <a:pt x="632" y="23479"/>
                  </a:cubicBezTo>
                  <a:cubicBezTo>
                    <a:pt x="1" y="31230"/>
                    <a:pt x="191" y="38684"/>
                    <a:pt x="727" y="45173"/>
                  </a:cubicBezTo>
                  <a:cubicBezTo>
                    <a:pt x="1596" y="55579"/>
                    <a:pt x="3322" y="63520"/>
                    <a:pt x="4001" y="66330"/>
                  </a:cubicBezTo>
                  <a:lnTo>
                    <a:pt x="7263" y="65461"/>
                  </a:lnTo>
                  <a:lnTo>
                    <a:pt x="7263" y="65449"/>
                  </a:lnTo>
                  <a:lnTo>
                    <a:pt x="7251" y="65413"/>
                  </a:lnTo>
                  <a:cubicBezTo>
                    <a:pt x="7240" y="65377"/>
                    <a:pt x="7228" y="65330"/>
                    <a:pt x="7216" y="65258"/>
                  </a:cubicBezTo>
                  <a:cubicBezTo>
                    <a:pt x="7168" y="65116"/>
                    <a:pt x="7121" y="64889"/>
                    <a:pt x="7049" y="64604"/>
                  </a:cubicBezTo>
                  <a:cubicBezTo>
                    <a:pt x="6906" y="64020"/>
                    <a:pt x="6716" y="63163"/>
                    <a:pt x="6478" y="62056"/>
                  </a:cubicBezTo>
                  <a:cubicBezTo>
                    <a:pt x="6013" y="59841"/>
                    <a:pt x="5394" y="56638"/>
                    <a:pt x="4846" y="52733"/>
                  </a:cubicBezTo>
                  <a:cubicBezTo>
                    <a:pt x="3739" y="44934"/>
                    <a:pt x="2870" y="34338"/>
                    <a:pt x="3775" y="23241"/>
                  </a:cubicBezTo>
                  <a:cubicBezTo>
                    <a:pt x="4382" y="15836"/>
                    <a:pt x="5775" y="8216"/>
                    <a:pt x="8371" y="1048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rgbClr val="231F2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80;p31"/>
            <p:cNvSpPr/>
            <p:nvPr/>
          </p:nvSpPr>
          <p:spPr>
            <a:xfrm>
              <a:off x="8484579" y="2997878"/>
              <a:ext cx="127648" cy="243872"/>
            </a:xfrm>
            <a:custGeom>
              <a:avLst/>
              <a:gdLst/>
              <a:ahLst/>
              <a:cxnLst/>
              <a:rect l="l" t="t" r="r" b="b"/>
              <a:pathLst>
                <a:path w="3989" h="7621" extrusionOk="0">
                  <a:moveTo>
                    <a:pt x="1679" y="1"/>
                  </a:moveTo>
                  <a:cubicBezTo>
                    <a:pt x="1048" y="1727"/>
                    <a:pt x="500" y="3477"/>
                    <a:pt x="0" y="5239"/>
                  </a:cubicBezTo>
                  <a:cubicBezTo>
                    <a:pt x="620" y="6037"/>
                    <a:pt x="1262" y="6835"/>
                    <a:pt x="1905" y="7621"/>
                  </a:cubicBezTo>
                  <a:cubicBezTo>
                    <a:pt x="2489" y="5323"/>
                    <a:pt x="3179" y="3060"/>
                    <a:pt x="3989" y="834"/>
                  </a:cubicBezTo>
                  <a:lnTo>
                    <a:pt x="1679" y="1"/>
                  </a:lnTo>
                  <a:close/>
                </a:path>
              </a:pathLst>
            </a:custGeom>
            <a:solidFill>
              <a:srgbClr val="513153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81;p31"/>
            <p:cNvSpPr/>
            <p:nvPr/>
          </p:nvSpPr>
          <p:spPr>
            <a:xfrm>
              <a:off x="8432387" y="3306486"/>
              <a:ext cx="80800" cy="151296"/>
            </a:xfrm>
            <a:custGeom>
              <a:avLst/>
              <a:gdLst/>
              <a:ahLst/>
              <a:cxnLst/>
              <a:rect l="l" t="t" r="r" b="b"/>
              <a:pathLst>
                <a:path w="2525" h="4728" extrusionOk="0">
                  <a:moveTo>
                    <a:pt x="512" y="1"/>
                  </a:moveTo>
                  <a:cubicBezTo>
                    <a:pt x="322" y="798"/>
                    <a:pt x="167" y="1596"/>
                    <a:pt x="0" y="2394"/>
                  </a:cubicBezTo>
                  <a:cubicBezTo>
                    <a:pt x="655" y="3203"/>
                    <a:pt x="1369" y="3977"/>
                    <a:pt x="2096" y="4727"/>
                  </a:cubicBezTo>
                  <a:cubicBezTo>
                    <a:pt x="2227" y="3965"/>
                    <a:pt x="2370" y="3191"/>
                    <a:pt x="2524" y="2429"/>
                  </a:cubicBezTo>
                  <a:cubicBezTo>
                    <a:pt x="1846" y="1632"/>
                    <a:pt x="1167" y="810"/>
                    <a:pt x="512" y="1"/>
                  </a:cubicBezTo>
                  <a:close/>
                </a:path>
              </a:pathLst>
            </a:custGeom>
            <a:solidFill>
              <a:srgbClr val="513153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82;p31"/>
            <p:cNvSpPr/>
            <p:nvPr/>
          </p:nvSpPr>
          <p:spPr>
            <a:xfrm>
              <a:off x="8389699" y="3534326"/>
              <a:ext cx="88416" cy="209952"/>
            </a:xfrm>
            <a:custGeom>
              <a:avLst/>
              <a:gdLst/>
              <a:ahLst/>
              <a:cxnLst/>
              <a:rect l="l" t="t" r="r" b="b"/>
              <a:pathLst>
                <a:path w="2763" h="6561" extrusionOk="0">
                  <a:moveTo>
                    <a:pt x="525" y="1"/>
                  </a:moveTo>
                  <a:cubicBezTo>
                    <a:pt x="322" y="1394"/>
                    <a:pt x="156" y="2798"/>
                    <a:pt x="1" y="4180"/>
                  </a:cubicBezTo>
                  <a:cubicBezTo>
                    <a:pt x="763" y="4989"/>
                    <a:pt x="1537" y="5787"/>
                    <a:pt x="2334" y="6561"/>
                  </a:cubicBezTo>
                  <a:cubicBezTo>
                    <a:pt x="2334" y="6466"/>
                    <a:pt x="2346" y="6358"/>
                    <a:pt x="2358" y="6263"/>
                  </a:cubicBezTo>
                  <a:cubicBezTo>
                    <a:pt x="2465" y="4918"/>
                    <a:pt x="2596" y="3560"/>
                    <a:pt x="2763" y="2203"/>
                  </a:cubicBezTo>
                  <a:cubicBezTo>
                    <a:pt x="1989" y="1489"/>
                    <a:pt x="1239" y="763"/>
                    <a:pt x="525" y="1"/>
                  </a:cubicBezTo>
                  <a:close/>
                </a:path>
              </a:pathLst>
            </a:custGeom>
            <a:solidFill>
              <a:srgbClr val="513153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83;p31"/>
            <p:cNvSpPr/>
            <p:nvPr/>
          </p:nvSpPr>
          <p:spPr>
            <a:xfrm>
              <a:off x="8369507" y="3823126"/>
              <a:ext cx="86144" cy="293408"/>
            </a:xfrm>
            <a:custGeom>
              <a:avLst/>
              <a:gdLst/>
              <a:ahLst/>
              <a:cxnLst/>
              <a:rect l="l" t="t" r="r" b="b"/>
              <a:pathLst>
                <a:path w="2692" h="9169" extrusionOk="0">
                  <a:moveTo>
                    <a:pt x="227" y="0"/>
                  </a:moveTo>
                  <a:cubicBezTo>
                    <a:pt x="96" y="2239"/>
                    <a:pt x="25" y="4453"/>
                    <a:pt x="1" y="6608"/>
                  </a:cubicBezTo>
                  <a:cubicBezTo>
                    <a:pt x="763" y="7370"/>
                    <a:pt x="1572" y="8097"/>
                    <a:pt x="2299" y="8835"/>
                  </a:cubicBezTo>
                  <a:cubicBezTo>
                    <a:pt x="2406" y="8954"/>
                    <a:pt x="2525" y="9061"/>
                    <a:pt x="2632" y="9168"/>
                  </a:cubicBezTo>
                  <a:cubicBezTo>
                    <a:pt x="2596" y="6989"/>
                    <a:pt x="2608" y="4739"/>
                    <a:pt x="2692" y="2465"/>
                  </a:cubicBezTo>
                  <a:cubicBezTo>
                    <a:pt x="1834" y="1679"/>
                    <a:pt x="1001" y="870"/>
                    <a:pt x="22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84;p31"/>
            <p:cNvSpPr/>
            <p:nvPr/>
          </p:nvSpPr>
          <p:spPr>
            <a:xfrm>
              <a:off x="8369507" y="4084502"/>
              <a:ext cx="88064" cy="146336"/>
            </a:xfrm>
            <a:custGeom>
              <a:avLst/>
              <a:gdLst/>
              <a:ahLst/>
              <a:cxnLst/>
              <a:rect l="l" t="t" r="r" b="b"/>
              <a:pathLst>
                <a:path w="2752" h="4573" extrusionOk="0">
                  <a:moveTo>
                    <a:pt x="1" y="0"/>
                  </a:moveTo>
                  <a:cubicBezTo>
                    <a:pt x="1" y="750"/>
                    <a:pt x="13" y="1476"/>
                    <a:pt x="25" y="2203"/>
                  </a:cubicBezTo>
                  <a:cubicBezTo>
                    <a:pt x="906" y="3048"/>
                    <a:pt x="1858" y="3822"/>
                    <a:pt x="2751" y="4572"/>
                  </a:cubicBezTo>
                  <a:cubicBezTo>
                    <a:pt x="2715" y="3953"/>
                    <a:pt x="2692" y="3322"/>
                    <a:pt x="2680" y="2679"/>
                  </a:cubicBezTo>
                  <a:cubicBezTo>
                    <a:pt x="2060" y="2060"/>
                    <a:pt x="1441" y="1441"/>
                    <a:pt x="834" y="834"/>
                  </a:cubicBezTo>
                  <a:cubicBezTo>
                    <a:pt x="560" y="548"/>
                    <a:pt x="275" y="274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85;p31"/>
            <p:cNvSpPr/>
            <p:nvPr/>
          </p:nvSpPr>
          <p:spPr>
            <a:xfrm>
              <a:off x="8371811" y="4206038"/>
              <a:ext cx="204608" cy="903744"/>
            </a:xfrm>
            <a:custGeom>
              <a:avLst/>
              <a:gdLst/>
              <a:ahLst/>
              <a:cxnLst/>
              <a:rect l="l" t="t" r="r" b="b"/>
              <a:pathLst>
                <a:path w="6394" h="28242" extrusionOk="0">
                  <a:moveTo>
                    <a:pt x="0" y="0"/>
                  </a:moveTo>
                  <a:lnTo>
                    <a:pt x="0" y="0"/>
                  </a:lnTo>
                  <a:cubicBezTo>
                    <a:pt x="83" y="2584"/>
                    <a:pt x="226" y="5072"/>
                    <a:pt x="417" y="7442"/>
                  </a:cubicBezTo>
                  <a:cubicBezTo>
                    <a:pt x="1250" y="17431"/>
                    <a:pt x="2881" y="25158"/>
                    <a:pt x="3596" y="28242"/>
                  </a:cubicBezTo>
                  <a:lnTo>
                    <a:pt x="6394" y="27492"/>
                  </a:lnTo>
                  <a:lnTo>
                    <a:pt x="6382" y="27456"/>
                  </a:lnTo>
                  <a:cubicBezTo>
                    <a:pt x="6382" y="27420"/>
                    <a:pt x="6358" y="27361"/>
                    <a:pt x="6346" y="27289"/>
                  </a:cubicBezTo>
                  <a:cubicBezTo>
                    <a:pt x="6310" y="27146"/>
                    <a:pt x="6251" y="26920"/>
                    <a:pt x="6179" y="26634"/>
                  </a:cubicBezTo>
                  <a:cubicBezTo>
                    <a:pt x="6049" y="26051"/>
                    <a:pt x="5846" y="25194"/>
                    <a:pt x="5608" y="24086"/>
                  </a:cubicBezTo>
                  <a:cubicBezTo>
                    <a:pt x="5144" y="21872"/>
                    <a:pt x="4536" y="18669"/>
                    <a:pt x="3977" y="14776"/>
                  </a:cubicBezTo>
                  <a:cubicBezTo>
                    <a:pt x="3465" y="11156"/>
                    <a:pt x="3012" y="6942"/>
                    <a:pt x="2750" y="2358"/>
                  </a:cubicBezTo>
                  <a:cubicBezTo>
                    <a:pt x="2536" y="2167"/>
                    <a:pt x="2322" y="1989"/>
                    <a:pt x="2096" y="1798"/>
                  </a:cubicBezTo>
                  <a:cubicBezTo>
                    <a:pt x="1417" y="1215"/>
                    <a:pt x="691" y="619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86;p31"/>
            <p:cNvSpPr/>
            <p:nvPr/>
          </p:nvSpPr>
          <p:spPr>
            <a:xfrm>
              <a:off x="8395811" y="2546134"/>
              <a:ext cx="538752" cy="458880"/>
            </a:xfrm>
            <a:custGeom>
              <a:avLst/>
              <a:gdLst/>
              <a:ahLst/>
              <a:cxnLst/>
              <a:rect l="l" t="t" r="r" b="b"/>
              <a:pathLst>
                <a:path w="16836" h="14340" extrusionOk="0">
                  <a:moveTo>
                    <a:pt x="9296" y="0"/>
                  </a:moveTo>
                  <a:cubicBezTo>
                    <a:pt x="9201" y="0"/>
                    <a:pt x="9106" y="11"/>
                    <a:pt x="9013" y="32"/>
                  </a:cubicBezTo>
                  <a:cubicBezTo>
                    <a:pt x="9013" y="32"/>
                    <a:pt x="8799" y="116"/>
                    <a:pt x="8644" y="259"/>
                  </a:cubicBezTo>
                  <a:cubicBezTo>
                    <a:pt x="8573" y="330"/>
                    <a:pt x="8501" y="413"/>
                    <a:pt x="8466" y="485"/>
                  </a:cubicBezTo>
                  <a:cubicBezTo>
                    <a:pt x="8418" y="544"/>
                    <a:pt x="8394" y="580"/>
                    <a:pt x="8394" y="580"/>
                  </a:cubicBezTo>
                  <a:cubicBezTo>
                    <a:pt x="8394" y="580"/>
                    <a:pt x="8430" y="556"/>
                    <a:pt x="8489" y="509"/>
                  </a:cubicBezTo>
                  <a:cubicBezTo>
                    <a:pt x="8549" y="461"/>
                    <a:pt x="8632" y="413"/>
                    <a:pt x="8716" y="366"/>
                  </a:cubicBezTo>
                  <a:cubicBezTo>
                    <a:pt x="8894" y="294"/>
                    <a:pt x="9073" y="283"/>
                    <a:pt x="9073" y="283"/>
                  </a:cubicBezTo>
                  <a:cubicBezTo>
                    <a:pt x="9151" y="264"/>
                    <a:pt x="9230" y="255"/>
                    <a:pt x="9309" y="255"/>
                  </a:cubicBezTo>
                  <a:cubicBezTo>
                    <a:pt x="9483" y="255"/>
                    <a:pt x="9655" y="300"/>
                    <a:pt x="9811" y="390"/>
                  </a:cubicBezTo>
                  <a:lnTo>
                    <a:pt x="12061" y="1711"/>
                  </a:lnTo>
                  <a:lnTo>
                    <a:pt x="12252" y="1830"/>
                  </a:lnTo>
                  <a:cubicBezTo>
                    <a:pt x="13573" y="2664"/>
                    <a:pt x="14609" y="3819"/>
                    <a:pt x="15300" y="5140"/>
                  </a:cubicBezTo>
                  <a:cubicBezTo>
                    <a:pt x="16252" y="6950"/>
                    <a:pt x="16574" y="9081"/>
                    <a:pt x="16097" y="11177"/>
                  </a:cubicBezTo>
                  <a:cubicBezTo>
                    <a:pt x="16086" y="11236"/>
                    <a:pt x="16062" y="11296"/>
                    <a:pt x="16014" y="11343"/>
                  </a:cubicBezTo>
                  <a:lnTo>
                    <a:pt x="14562" y="12796"/>
                  </a:lnTo>
                  <a:cubicBezTo>
                    <a:pt x="14240" y="13106"/>
                    <a:pt x="13883" y="13367"/>
                    <a:pt x="13502" y="13570"/>
                  </a:cubicBezTo>
                  <a:cubicBezTo>
                    <a:pt x="12871" y="13909"/>
                    <a:pt x="12165" y="14082"/>
                    <a:pt x="11454" y="14082"/>
                  </a:cubicBezTo>
                  <a:cubicBezTo>
                    <a:pt x="10743" y="14082"/>
                    <a:pt x="10025" y="13909"/>
                    <a:pt x="9370" y="13558"/>
                  </a:cubicBezTo>
                  <a:lnTo>
                    <a:pt x="5025" y="11236"/>
                  </a:lnTo>
                  <a:cubicBezTo>
                    <a:pt x="4450" y="10928"/>
                    <a:pt x="3825" y="10779"/>
                    <a:pt x="3206" y="10779"/>
                  </a:cubicBezTo>
                  <a:cubicBezTo>
                    <a:pt x="2581" y="10779"/>
                    <a:pt x="1962" y="10931"/>
                    <a:pt x="1405" y="11224"/>
                  </a:cubicBezTo>
                  <a:cubicBezTo>
                    <a:pt x="1203" y="11331"/>
                    <a:pt x="1000" y="11462"/>
                    <a:pt x="810" y="11617"/>
                  </a:cubicBezTo>
                  <a:cubicBezTo>
                    <a:pt x="810" y="11617"/>
                    <a:pt x="750" y="11665"/>
                    <a:pt x="667" y="11760"/>
                  </a:cubicBezTo>
                  <a:cubicBezTo>
                    <a:pt x="572" y="11855"/>
                    <a:pt x="465" y="11986"/>
                    <a:pt x="357" y="12129"/>
                  </a:cubicBezTo>
                  <a:cubicBezTo>
                    <a:pt x="262" y="12272"/>
                    <a:pt x="179" y="12415"/>
                    <a:pt x="107" y="12522"/>
                  </a:cubicBezTo>
                  <a:cubicBezTo>
                    <a:pt x="36" y="12629"/>
                    <a:pt x="0" y="12701"/>
                    <a:pt x="0" y="12701"/>
                  </a:cubicBezTo>
                  <a:cubicBezTo>
                    <a:pt x="0" y="12701"/>
                    <a:pt x="48" y="12641"/>
                    <a:pt x="143" y="12546"/>
                  </a:cubicBezTo>
                  <a:cubicBezTo>
                    <a:pt x="226" y="12451"/>
                    <a:pt x="334" y="12320"/>
                    <a:pt x="453" y="12213"/>
                  </a:cubicBezTo>
                  <a:cubicBezTo>
                    <a:pt x="584" y="12105"/>
                    <a:pt x="703" y="11998"/>
                    <a:pt x="810" y="11927"/>
                  </a:cubicBezTo>
                  <a:cubicBezTo>
                    <a:pt x="905" y="11855"/>
                    <a:pt x="977" y="11808"/>
                    <a:pt x="977" y="11808"/>
                  </a:cubicBezTo>
                  <a:cubicBezTo>
                    <a:pt x="1143" y="11677"/>
                    <a:pt x="1334" y="11558"/>
                    <a:pt x="1524" y="11451"/>
                  </a:cubicBezTo>
                  <a:cubicBezTo>
                    <a:pt x="2048" y="11180"/>
                    <a:pt x="2629" y="11037"/>
                    <a:pt x="3216" y="11037"/>
                  </a:cubicBezTo>
                  <a:cubicBezTo>
                    <a:pt x="3790" y="11037"/>
                    <a:pt x="4370" y="11174"/>
                    <a:pt x="4906" y="11462"/>
                  </a:cubicBezTo>
                  <a:lnTo>
                    <a:pt x="9251" y="13784"/>
                  </a:lnTo>
                  <a:cubicBezTo>
                    <a:pt x="9945" y="14158"/>
                    <a:pt x="10698" y="14339"/>
                    <a:pt x="11445" y="14339"/>
                  </a:cubicBezTo>
                  <a:cubicBezTo>
                    <a:pt x="12198" y="14339"/>
                    <a:pt x="12946" y="14155"/>
                    <a:pt x="13621" y="13796"/>
                  </a:cubicBezTo>
                  <a:cubicBezTo>
                    <a:pt x="14026" y="13582"/>
                    <a:pt x="14407" y="13308"/>
                    <a:pt x="14740" y="12975"/>
                  </a:cubicBezTo>
                  <a:lnTo>
                    <a:pt x="16193" y="11522"/>
                  </a:lnTo>
                  <a:cubicBezTo>
                    <a:pt x="16264" y="11451"/>
                    <a:pt x="16324" y="11355"/>
                    <a:pt x="16348" y="11248"/>
                  </a:cubicBezTo>
                  <a:lnTo>
                    <a:pt x="16348" y="11236"/>
                  </a:lnTo>
                  <a:cubicBezTo>
                    <a:pt x="16836" y="9081"/>
                    <a:pt x="16514" y="6879"/>
                    <a:pt x="15526" y="5021"/>
                  </a:cubicBezTo>
                  <a:cubicBezTo>
                    <a:pt x="14812" y="3664"/>
                    <a:pt x="13740" y="2473"/>
                    <a:pt x="12383" y="1616"/>
                  </a:cubicBezTo>
                  <a:lnTo>
                    <a:pt x="12192" y="1485"/>
                  </a:lnTo>
                  <a:lnTo>
                    <a:pt x="9942" y="175"/>
                  </a:lnTo>
                  <a:cubicBezTo>
                    <a:pt x="9742" y="59"/>
                    <a:pt x="9519" y="0"/>
                    <a:pt x="9296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87;p31"/>
            <p:cNvSpPr/>
            <p:nvPr/>
          </p:nvSpPr>
          <p:spPr>
            <a:xfrm>
              <a:off x="4498947" y="3596022"/>
              <a:ext cx="297184" cy="213824"/>
            </a:xfrm>
            <a:custGeom>
              <a:avLst/>
              <a:gdLst/>
              <a:ahLst/>
              <a:cxnLst/>
              <a:rect l="l" t="t" r="r" b="b"/>
              <a:pathLst>
                <a:path w="9287" h="6682" extrusionOk="0">
                  <a:moveTo>
                    <a:pt x="3586" y="0"/>
                  </a:moveTo>
                  <a:cubicBezTo>
                    <a:pt x="2285" y="0"/>
                    <a:pt x="1179" y="529"/>
                    <a:pt x="726" y="1502"/>
                  </a:cubicBezTo>
                  <a:cubicBezTo>
                    <a:pt x="0" y="3049"/>
                    <a:pt x="1167" y="5121"/>
                    <a:pt x="3334" y="6133"/>
                  </a:cubicBezTo>
                  <a:cubicBezTo>
                    <a:pt x="4129" y="6504"/>
                    <a:pt x="4946" y="6682"/>
                    <a:pt x="5698" y="6682"/>
                  </a:cubicBezTo>
                  <a:cubicBezTo>
                    <a:pt x="6997" y="6682"/>
                    <a:pt x="8101" y="6153"/>
                    <a:pt x="8561" y="5181"/>
                  </a:cubicBezTo>
                  <a:cubicBezTo>
                    <a:pt x="9287" y="3633"/>
                    <a:pt x="8120" y="1561"/>
                    <a:pt x="5953" y="549"/>
                  </a:cubicBezTo>
                  <a:cubicBezTo>
                    <a:pt x="5158" y="178"/>
                    <a:pt x="4340" y="0"/>
                    <a:pt x="3586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88;p31"/>
            <p:cNvSpPr/>
            <p:nvPr/>
          </p:nvSpPr>
          <p:spPr>
            <a:xfrm>
              <a:off x="4493219" y="3605942"/>
              <a:ext cx="296832" cy="214080"/>
            </a:xfrm>
            <a:custGeom>
              <a:avLst/>
              <a:gdLst/>
              <a:ahLst/>
              <a:cxnLst/>
              <a:rect l="l" t="t" r="r" b="b"/>
              <a:pathLst>
                <a:path w="9276" h="6690" extrusionOk="0">
                  <a:moveTo>
                    <a:pt x="3586" y="1"/>
                  </a:moveTo>
                  <a:cubicBezTo>
                    <a:pt x="2286" y="1"/>
                    <a:pt x="1175" y="532"/>
                    <a:pt x="715" y="1513"/>
                  </a:cubicBezTo>
                  <a:cubicBezTo>
                    <a:pt x="1" y="3049"/>
                    <a:pt x="1167" y="5121"/>
                    <a:pt x="3334" y="6133"/>
                  </a:cubicBezTo>
                  <a:cubicBezTo>
                    <a:pt x="4127" y="6509"/>
                    <a:pt x="4946" y="6690"/>
                    <a:pt x="5701" y="6690"/>
                  </a:cubicBezTo>
                  <a:cubicBezTo>
                    <a:pt x="6996" y="6690"/>
                    <a:pt x="8102" y="6158"/>
                    <a:pt x="8561" y="5180"/>
                  </a:cubicBezTo>
                  <a:cubicBezTo>
                    <a:pt x="9275" y="3644"/>
                    <a:pt x="8109" y="1573"/>
                    <a:pt x="5942" y="549"/>
                  </a:cubicBezTo>
                  <a:cubicBezTo>
                    <a:pt x="5153" y="178"/>
                    <a:pt x="4338" y="1"/>
                    <a:pt x="3586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89;p31"/>
            <p:cNvSpPr/>
            <p:nvPr/>
          </p:nvSpPr>
          <p:spPr>
            <a:xfrm>
              <a:off x="4064579" y="3903926"/>
              <a:ext cx="297600" cy="209280"/>
            </a:xfrm>
            <a:custGeom>
              <a:avLst/>
              <a:gdLst/>
              <a:ahLst/>
              <a:cxnLst/>
              <a:rect l="l" t="t" r="r" b="b"/>
              <a:pathLst>
                <a:path w="9300" h="6540" extrusionOk="0">
                  <a:moveTo>
                    <a:pt x="5596" y="1"/>
                  </a:moveTo>
                  <a:cubicBezTo>
                    <a:pt x="4943" y="1"/>
                    <a:pt x="4243" y="127"/>
                    <a:pt x="3549" y="392"/>
                  </a:cubicBezTo>
                  <a:cubicBezTo>
                    <a:pt x="1323" y="1238"/>
                    <a:pt x="1" y="3226"/>
                    <a:pt x="608" y="4810"/>
                  </a:cubicBezTo>
                  <a:cubicBezTo>
                    <a:pt x="1037" y="5914"/>
                    <a:pt x="2269" y="6539"/>
                    <a:pt x="3726" y="6539"/>
                  </a:cubicBezTo>
                  <a:cubicBezTo>
                    <a:pt x="4374" y="6539"/>
                    <a:pt x="5066" y="6415"/>
                    <a:pt x="5752" y="6155"/>
                  </a:cubicBezTo>
                  <a:cubicBezTo>
                    <a:pt x="7990" y="5298"/>
                    <a:pt x="9300" y="3309"/>
                    <a:pt x="8693" y="1726"/>
                  </a:cubicBezTo>
                  <a:cubicBezTo>
                    <a:pt x="8274" y="625"/>
                    <a:pt x="7050" y="1"/>
                    <a:pt x="5596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90;p31"/>
            <p:cNvSpPr/>
            <p:nvPr/>
          </p:nvSpPr>
          <p:spPr>
            <a:xfrm>
              <a:off x="4068035" y="3914966"/>
              <a:ext cx="297952" cy="209280"/>
            </a:xfrm>
            <a:custGeom>
              <a:avLst/>
              <a:gdLst/>
              <a:ahLst/>
              <a:cxnLst/>
              <a:rect l="l" t="t" r="r" b="b"/>
              <a:pathLst>
                <a:path w="9311" h="6540" extrusionOk="0">
                  <a:moveTo>
                    <a:pt x="5600" y="1"/>
                  </a:moveTo>
                  <a:cubicBezTo>
                    <a:pt x="4948" y="1"/>
                    <a:pt x="4250" y="127"/>
                    <a:pt x="3560" y="393"/>
                  </a:cubicBezTo>
                  <a:cubicBezTo>
                    <a:pt x="1322" y="1238"/>
                    <a:pt x="0" y="3226"/>
                    <a:pt x="619" y="4810"/>
                  </a:cubicBezTo>
                  <a:cubicBezTo>
                    <a:pt x="1040" y="5914"/>
                    <a:pt x="2270" y="6539"/>
                    <a:pt x="3729" y="6539"/>
                  </a:cubicBezTo>
                  <a:cubicBezTo>
                    <a:pt x="4379" y="6539"/>
                    <a:pt x="5074" y="6416"/>
                    <a:pt x="5763" y="6155"/>
                  </a:cubicBezTo>
                  <a:cubicBezTo>
                    <a:pt x="7989" y="5298"/>
                    <a:pt x="9311" y="3310"/>
                    <a:pt x="8704" y="1726"/>
                  </a:cubicBezTo>
                  <a:cubicBezTo>
                    <a:pt x="8276" y="625"/>
                    <a:pt x="7050" y="1"/>
                    <a:pt x="5600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91;p31"/>
            <p:cNvSpPr/>
            <p:nvPr/>
          </p:nvSpPr>
          <p:spPr>
            <a:xfrm>
              <a:off x="3763235" y="4419318"/>
              <a:ext cx="281952" cy="233952"/>
            </a:xfrm>
            <a:custGeom>
              <a:avLst/>
              <a:gdLst/>
              <a:ahLst/>
              <a:cxnLst/>
              <a:rect l="l" t="t" r="r" b="b"/>
              <a:pathLst>
                <a:path w="8811" h="7311" extrusionOk="0">
                  <a:moveTo>
                    <a:pt x="5647" y="0"/>
                  </a:moveTo>
                  <a:cubicBezTo>
                    <a:pt x="4609" y="0"/>
                    <a:pt x="3429" y="441"/>
                    <a:pt x="2417" y="1300"/>
                  </a:cubicBezTo>
                  <a:cubicBezTo>
                    <a:pt x="595" y="2848"/>
                    <a:pt x="0" y="5158"/>
                    <a:pt x="1107" y="6456"/>
                  </a:cubicBezTo>
                  <a:cubicBezTo>
                    <a:pt x="1592" y="7030"/>
                    <a:pt x="2329" y="7311"/>
                    <a:pt x="3158" y="7311"/>
                  </a:cubicBezTo>
                  <a:cubicBezTo>
                    <a:pt x="4201" y="7311"/>
                    <a:pt x="5390" y="6866"/>
                    <a:pt x="6406" y="6003"/>
                  </a:cubicBezTo>
                  <a:cubicBezTo>
                    <a:pt x="8227" y="4468"/>
                    <a:pt x="8811" y="2158"/>
                    <a:pt x="7703" y="860"/>
                  </a:cubicBezTo>
                  <a:cubicBezTo>
                    <a:pt x="7216" y="283"/>
                    <a:pt x="6477" y="0"/>
                    <a:pt x="5647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92;p31"/>
            <p:cNvSpPr/>
            <p:nvPr/>
          </p:nvSpPr>
          <p:spPr>
            <a:xfrm>
              <a:off x="3770083" y="4428214"/>
              <a:ext cx="281984" cy="233856"/>
            </a:xfrm>
            <a:custGeom>
              <a:avLst/>
              <a:gdLst/>
              <a:ahLst/>
              <a:cxnLst/>
              <a:rect l="l" t="t" r="r" b="b"/>
              <a:pathLst>
                <a:path w="8812" h="7308" extrusionOk="0">
                  <a:moveTo>
                    <a:pt x="5658" y="1"/>
                  </a:moveTo>
                  <a:cubicBezTo>
                    <a:pt x="4618" y="1"/>
                    <a:pt x="3433" y="446"/>
                    <a:pt x="2417" y="1308"/>
                  </a:cubicBezTo>
                  <a:cubicBezTo>
                    <a:pt x="596" y="2844"/>
                    <a:pt x="0" y="5154"/>
                    <a:pt x="1108" y="6452"/>
                  </a:cubicBezTo>
                  <a:cubicBezTo>
                    <a:pt x="1593" y="7027"/>
                    <a:pt x="2330" y="7308"/>
                    <a:pt x="3159" y="7308"/>
                  </a:cubicBezTo>
                  <a:cubicBezTo>
                    <a:pt x="4199" y="7308"/>
                    <a:pt x="5386" y="6866"/>
                    <a:pt x="6406" y="6011"/>
                  </a:cubicBezTo>
                  <a:cubicBezTo>
                    <a:pt x="8228" y="4463"/>
                    <a:pt x="8811" y="2154"/>
                    <a:pt x="7704" y="856"/>
                  </a:cubicBezTo>
                  <a:cubicBezTo>
                    <a:pt x="7219" y="281"/>
                    <a:pt x="6484" y="1"/>
                    <a:pt x="5658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93;p31"/>
            <p:cNvSpPr/>
            <p:nvPr/>
          </p:nvSpPr>
          <p:spPr>
            <a:xfrm>
              <a:off x="3628739" y="3662710"/>
              <a:ext cx="1851296" cy="1410112"/>
            </a:xfrm>
            <a:custGeom>
              <a:avLst/>
              <a:gdLst/>
              <a:ahLst/>
              <a:cxnLst/>
              <a:rect l="l" t="t" r="r" b="b"/>
              <a:pathLst>
                <a:path w="57853" h="44066" extrusionOk="0">
                  <a:moveTo>
                    <a:pt x="32965" y="0"/>
                  </a:moveTo>
                  <a:cubicBezTo>
                    <a:pt x="32635" y="0"/>
                    <a:pt x="32303" y="12"/>
                    <a:pt x="31969" y="37"/>
                  </a:cubicBezTo>
                  <a:cubicBezTo>
                    <a:pt x="16967" y="1132"/>
                    <a:pt x="0" y="44066"/>
                    <a:pt x="0" y="44066"/>
                  </a:cubicBezTo>
                  <a:lnTo>
                    <a:pt x="57853" y="22956"/>
                  </a:lnTo>
                  <a:cubicBezTo>
                    <a:pt x="57853" y="22956"/>
                    <a:pt x="47439" y="0"/>
                    <a:pt x="32965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94;p31"/>
            <p:cNvSpPr/>
            <p:nvPr/>
          </p:nvSpPr>
          <p:spPr>
            <a:xfrm>
              <a:off x="3628739" y="3706550"/>
              <a:ext cx="1851296" cy="1366272"/>
            </a:xfrm>
            <a:custGeom>
              <a:avLst/>
              <a:gdLst/>
              <a:ahLst/>
              <a:cxnLst/>
              <a:rect l="l" t="t" r="r" b="b"/>
              <a:pathLst>
                <a:path w="57853" h="42696" extrusionOk="0">
                  <a:moveTo>
                    <a:pt x="39124" y="0"/>
                  </a:moveTo>
                  <a:cubicBezTo>
                    <a:pt x="41565" y="2917"/>
                    <a:pt x="43601" y="6227"/>
                    <a:pt x="43744" y="9989"/>
                  </a:cubicBezTo>
                  <a:cubicBezTo>
                    <a:pt x="44101" y="20586"/>
                    <a:pt x="33969" y="27682"/>
                    <a:pt x="25206" y="31611"/>
                  </a:cubicBezTo>
                  <a:cubicBezTo>
                    <a:pt x="22405" y="32809"/>
                    <a:pt x="19570" y="33360"/>
                    <a:pt x="16787" y="33360"/>
                  </a:cubicBezTo>
                  <a:cubicBezTo>
                    <a:pt x="12850" y="33360"/>
                    <a:pt x="9017" y="32258"/>
                    <a:pt x="5537" y="30325"/>
                  </a:cubicBezTo>
                  <a:cubicBezTo>
                    <a:pt x="2131" y="37314"/>
                    <a:pt x="0" y="42696"/>
                    <a:pt x="0" y="42696"/>
                  </a:cubicBezTo>
                  <a:lnTo>
                    <a:pt x="57853" y="21586"/>
                  </a:lnTo>
                  <a:cubicBezTo>
                    <a:pt x="57853" y="21586"/>
                    <a:pt x="50304" y="4953"/>
                    <a:pt x="39124" y="0"/>
                  </a:cubicBezTo>
                  <a:close/>
                </a:path>
              </a:pathLst>
            </a:custGeom>
            <a:solidFill>
              <a:srgbClr val="513153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95;p31"/>
            <p:cNvSpPr/>
            <p:nvPr/>
          </p:nvSpPr>
          <p:spPr>
            <a:xfrm>
              <a:off x="4306915" y="3846998"/>
              <a:ext cx="324256" cy="210240"/>
            </a:xfrm>
            <a:custGeom>
              <a:avLst/>
              <a:gdLst/>
              <a:ahLst/>
              <a:cxnLst/>
              <a:rect l="l" t="t" r="r" b="b"/>
              <a:pathLst>
                <a:path w="10133" h="6570" extrusionOk="0">
                  <a:moveTo>
                    <a:pt x="5838" y="0"/>
                  </a:moveTo>
                  <a:cubicBezTo>
                    <a:pt x="5379" y="0"/>
                    <a:pt x="4902" y="48"/>
                    <a:pt x="4418" y="147"/>
                  </a:cubicBezTo>
                  <a:cubicBezTo>
                    <a:pt x="1822" y="683"/>
                    <a:pt x="0" y="2517"/>
                    <a:pt x="358" y="4255"/>
                  </a:cubicBezTo>
                  <a:cubicBezTo>
                    <a:pt x="648" y="5668"/>
                    <a:pt x="2284" y="6570"/>
                    <a:pt x="4287" y="6570"/>
                  </a:cubicBezTo>
                  <a:cubicBezTo>
                    <a:pt x="4747" y="6570"/>
                    <a:pt x="5228" y="6522"/>
                    <a:pt x="5715" y="6422"/>
                  </a:cubicBezTo>
                  <a:cubicBezTo>
                    <a:pt x="8311" y="5898"/>
                    <a:pt x="10133" y="4053"/>
                    <a:pt x="9775" y="2314"/>
                  </a:cubicBezTo>
                  <a:cubicBezTo>
                    <a:pt x="9485" y="909"/>
                    <a:pt x="7844" y="0"/>
                    <a:pt x="5838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96;p31"/>
            <p:cNvSpPr/>
            <p:nvPr/>
          </p:nvSpPr>
          <p:spPr>
            <a:xfrm>
              <a:off x="4311491" y="3828342"/>
              <a:ext cx="324256" cy="210432"/>
            </a:xfrm>
            <a:custGeom>
              <a:avLst/>
              <a:gdLst/>
              <a:ahLst/>
              <a:cxnLst/>
              <a:rect l="l" t="t" r="r" b="b"/>
              <a:pathLst>
                <a:path w="10133" h="6576" extrusionOk="0">
                  <a:moveTo>
                    <a:pt x="5832" y="0"/>
                  </a:moveTo>
                  <a:cubicBezTo>
                    <a:pt x="5375" y="0"/>
                    <a:pt x="4899" y="47"/>
                    <a:pt x="4417" y="147"/>
                  </a:cubicBezTo>
                  <a:cubicBezTo>
                    <a:pt x="1810" y="683"/>
                    <a:pt x="0" y="2516"/>
                    <a:pt x="346" y="4255"/>
                  </a:cubicBezTo>
                  <a:cubicBezTo>
                    <a:pt x="637" y="5673"/>
                    <a:pt x="2291" y="6576"/>
                    <a:pt x="4300" y="6576"/>
                  </a:cubicBezTo>
                  <a:cubicBezTo>
                    <a:pt x="4754" y="6576"/>
                    <a:pt x="5225" y="6530"/>
                    <a:pt x="5703" y="6433"/>
                  </a:cubicBezTo>
                  <a:cubicBezTo>
                    <a:pt x="8311" y="5898"/>
                    <a:pt x="10132" y="4052"/>
                    <a:pt x="9775" y="2326"/>
                  </a:cubicBezTo>
                  <a:cubicBezTo>
                    <a:pt x="9484" y="910"/>
                    <a:pt x="7836" y="0"/>
                    <a:pt x="583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97;p31"/>
            <p:cNvSpPr/>
            <p:nvPr/>
          </p:nvSpPr>
          <p:spPr>
            <a:xfrm>
              <a:off x="3975427" y="4137846"/>
              <a:ext cx="268640" cy="278720"/>
            </a:xfrm>
            <a:custGeom>
              <a:avLst/>
              <a:gdLst/>
              <a:ahLst/>
              <a:cxnLst/>
              <a:rect l="l" t="t" r="r" b="b"/>
              <a:pathLst>
                <a:path w="8395" h="8710" extrusionOk="0">
                  <a:moveTo>
                    <a:pt x="5586" y="0"/>
                  </a:moveTo>
                  <a:cubicBezTo>
                    <a:pt x="4249" y="0"/>
                    <a:pt x="2671" y="937"/>
                    <a:pt x="1561" y="2524"/>
                  </a:cubicBezTo>
                  <a:cubicBezTo>
                    <a:pt x="49" y="4715"/>
                    <a:pt x="1" y="7298"/>
                    <a:pt x="1465" y="8311"/>
                  </a:cubicBezTo>
                  <a:cubicBezTo>
                    <a:pt x="1859" y="8581"/>
                    <a:pt x="2322" y="8710"/>
                    <a:pt x="2818" y="8710"/>
                  </a:cubicBezTo>
                  <a:cubicBezTo>
                    <a:pt x="4155" y="8710"/>
                    <a:pt x="5732" y="7777"/>
                    <a:pt x="6835" y="6179"/>
                  </a:cubicBezTo>
                  <a:cubicBezTo>
                    <a:pt x="8347" y="4000"/>
                    <a:pt x="8395" y="1417"/>
                    <a:pt x="6942" y="405"/>
                  </a:cubicBezTo>
                  <a:cubicBezTo>
                    <a:pt x="6548" y="130"/>
                    <a:pt x="6084" y="0"/>
                    <a:pt x="5586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98;p31"/>
            <p:cNvSpPr/>
            <p:nvPr/>
          </p:nvSpPr>
          <p:spPr>
            <a:xfrm>
              <a:off x="3966307" y="4121462"/>
              <a:ext cx="268256" cy="278880"/>
            </a:xfrm>
            <a:custGeom>
              <a:avLst/>
              <a:gdLst/>
              <a:ahLst/>
              <a:cxnLst/>
              <a:rect l="l" t="t" r="r" b="b"/>
              <a:pathLst>
                <a:path w="8383" h="8715" extrusionOk="0">
                  <a:moveTo>
                    <a:pt x="5575" y="0"/>
                  </a:moveTo>
                  <a:cubicBezTo>
                    <a:pt x="4238" y="0"/>
                    <a:pt x="2662" y="939"/>
                    <a:pt x="1560" y="2536"/>
                  </a:cubicBezTo>
                  <a:cubicBezTo>
                    <a:pt x="48" y="4715"/>
                    <a:pt x="0" y="7299"/>
                    <a:pt x="1453" y="8311"/>
                  </a:cubicBezTo>
                  <a:cubicBezTo>
                    <a:pt x="1847" y="8585"/>
                    <a:pt x="2311" y="8715"/>
                    <a:pt x="2808" y="8715"/>
                  </a:cubicBezTo>
                  <a:cubicBezTo>
                    <a:pt x="4144" y="8715"/>
                    <a:pt x="5720" y="7776"/>
                    <a:pt x="6822" y="6179"/>
                  </a:cubicBezTo>
                  <a:cubicBezTo>
                    <a:pt x="8335" y="4001"/>
                    <a:pt x="8382" y="1417"/>
                    <a:pt x="6930" y="405"/>
                  </a:cubicBezTo>
                  <a:cubicBezTo>
                    <a:pt x="6536" y="130"/>
                    <a:pt x="6072" y="0"/>
                    <a:pt x="5575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99;p31"/>
            <p:cNvSpPr/>
            <p:nvPr/>
          </p:nvSpPr>
          <p:spPr>
            <a:xfrm>
              <a:off x="4556099" y="4105430"/>
              <a:ext cx="327680" cy="224480"/>
            </a:xfrm>
            <a:custGeom>
              <a:avLst/>
              <a:gdLst/>
              <a:ahLst/>
              <a:cxnLst/>
              <a:rect l="l" t="t" r="r" b="b"/>
              <a:pathLst>
                <a:path w="10240" h="7015" extrusionOk="0">
                  <a:moveTo>
                    <a:pt x="6445" y="0"/>
                  </a:moveTo>
                  <a:cubicBezTo>
                    <a:pt x="5627" y="0"/>
                    <a:pt x="4729" y="181"/>
                    <a:pt x="3846" y="561"/>
                  </a:cubicBezTo>
                  <a:cubicBezTo>
                    <a:pt x="1405" y="1620"/>
                    <a:pt x="0" y="3787"/>
                    <a:pt x="703" y="5418"/>
                  </a:cubicBezTo>
                  <a:cubicBezTo>
                    <a:pt x="1151" y="6451"/>
                    <a:pt x="2350" y="7014"/>
                    <a:pt x="3794" y="7014"/>
                  </a:cubicBezTo>
                  <a:cubicBezTo>
                    <a:pt x="4613" y="7014"/>
                    <a:pt x="5510" y="6833"/>
                    <a:pt x="6394" y="6454"/>
                  </a:cubicBezTo>
                  <a:cubicBezTo>
                    <a:pt x="8834" y="5394"/>
                    <a:pt x="10239" y="3228"/>
                    <a:pt x="9537" y="1596"/>
                  </a:cubicBezTo>
                  <a:cubicBezTo>
                    <a:pt x="9089" y="563"/>
                    <a:pt x="7889" y="0"/>
                    <a:pt x="6445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00;p31"/>
            <p:cNvSpPr/>
            <p:nvPr/>
          </p:nvSpPr>
          <p:spPr>
            <a:xfrm>
              <a:off x="4556835" y="4086262"/>
              <a:ext cx="327328" cy="224480"/>
            </a:xfrm>
            <a:custGeom>
              <a:avLst/>
              <a:gdLst/>
              <a:ahLst/>
              <a:cxnLst/>
              <a:rect l="l" t="t" r="r" b="b"/>
              <a:pathLst>
                <a:path w="10229" h="7015" extrusionOk="0">
                  <a:moveTo>
                    <a:pt x="6447" y="1"/>
                  </a:moveTo>
                  <a:cubicBezTo>
                    <a:pt x="5627" y="1"/>
                    <a:pt x="4729" y="184"/>
                    <a:pt x="3847" y="564"/>
                  </a:cubicBezTo>
                  <a:cubicBezTo>
                    <a:pt x="1406" y="1624"/>
                    <a:pt x="1" y="3791"/>
                    <a:pt x="703" y="5410"/>
                  </a:cubicBezTo>
                  <a:cubicBezTo>
                    <a:pt x="1151" y="6449"/>
                    <a:pt x="2347" y="7015"/>
                    <a:pt x="3784" y="7015"/>
                  </a:cubicBezTo>
                  <a:cubicBezTo>
                    <a:pt x="4603" y="7015"/>
                    <a:pt x="5501" y="6831"/>
                    <a:pt x="6383" y="6446"/>
                  </a:cubicBezTo>
                  <a:cubicBezTo>
                    <a:pt x="8823" y="5398"/>
                    <a:pt x="10228" y="3219"/>
                    <a:pt x="9526" y="1600"/>
                  </a:cubicBezTo>
                  <a:cubicBezTo>
                    <a:pt x="9079" y="562"/>
                    <a:pt x="7883" y="1"/>
                    <a:pt x="6447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01;p31"/>
            <p:cNvSpPr/>
            <p:nvPr/>
          </p:nvSpPr>
          <p:spPr>
            <a:xfrm>
              <a:off x="5123395" y="4392534"/>
              <a:ext cx="324640" cy="211072"/>
            </a:xfrm>
            <a:custGeom>
              <a:avLst/>
              <a:gdLst/>
              <a:ahLst/>
              <a:cxnLst/>
              <a:rect l="l" t="t" r="r" b="b"/>
              <a:pathLst>
                <a:path w="10145" h="6596" extrusionOk="0">
                  <a:moveTo>
                    <a:pt x="5882" y="1"/>
                  </a:moveTo>
                  <a:cubicBezTo>
                    <a:pt x="5406" y="1"/>
                    <a:pt x="4910" y="52"/>
                    <a:pt x="4406" y="161"/>
                  </a:cubicBezTo>
                  <a:cubicBezTo>
                    <a:pt x="1810" y="721"/>
                    <a:pt x="0" y="2578"/>
                    <a:pt x="370" y="4304"/>
                  </a:cubicBezTo>
                  <a:cubicBezTo>
                    <a:pt x="677" y="5705"/>
                    <a:pt x="2298" y="6596"/>
                    <a:pt x="4275" y="6596"/>
                  </a:cubicBezTo>
                  <a:cubicBezTo>
                    <a:pt x="4751" y="6596"/>
                    <a:pt x="5247" y="6544"/>
                    <a:pt x="5751" y="6436"/>
                  </a:cubicBezTo>
                  <a:cubicBezTo>
                    <a:pt x="8347" y="5876"/>
                    <a:pt x="10145" y="4019"/>
                    <a:pt x="9775" y="2292"/>
                  </a:cubicBezTo>
                  <a:cubicBezTo>
                    <a:pt x="9478" y="891"/>
                    <a:pt x="7858" y="1"/>
                    <a:pt x="5882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02;p31"/>
            <p:cNvSpPr/>
            <p:nvPr/>
          </p:nvSpPr>
          <p:spPr>
            <a:xfrm>
              <a:off x="5127587" y="4374262"/>
              <a:ext cx="324640" cy="210912"/>
            </a:xfrm>
            <a:custGeom>
              <a:avLst/>
              <a:gdLst/>
              <a:ahLst/>
              <a:cxnLst/>
              <a:rect l="l" t="t" r="r" b="b"/>
              <a:pathLst>
                <a:path w="10145" h="6591" extrusionOk="0">
                  <a:moveTo>
                    <a:pt x="5882" y="0"/>
                  </a:moveTo>
                  <a:cubicBezTo>
                    <a:pt x="5406" y="0"/>
                    <a:pt x="4909" y="52"/>
                    <a:pt x="4406" y="161"/>
                  </a:cubicBezTo>
                  <a:cubicBezTo>
                    <a:pt x="1810" y="720"/>
                    <a:pt x="0" y="2577"/>
                    <a:pt x="370" y="4304"/>
                  </a:cubicBezTo>
                  <a:cubicBezTo>
                    <a:pt x="677" y="5707"/>
                    <a:pt x="2304" y="6591"/>
                    <a:pt x="4286" y="6591"/>
                  </a:cubicBezTo>
                  <a:cubicBezTo>
                    <a:pt x="4758" y="6591"/>
                    <a:pt x="5251" y="6541"/>
                    <a:pt x="5751" y="6435"/>
                  </a:cubicBezTo>
                  <a:cubicBezTo>
                    <a:pt x="8347" y="5876"/>
                    <a:pt x="10145" y="4018"/>
                    <a:pt x="9775" y="2292"/>
                  </a:cubicBezTo>
                  <a:cubicBezTo>
                    <a:pt x="9478" y="891"/>
                    <a:pt x="7858" y="0"/>
                    <a:pt x="588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03;p31"/>
            <p:cNvSpPr/>
            <p:nvPr/>
          </p:nvSpPr>
          <p:spPr>
            <a:xfrm>
              <a:off x="3756739" y="4784374"/>
              <a:ext cx="325792" cy="230144"/>
            </a:xfrm>
            <a:custGeom>
              <a:avLst/>
              <a:gdLst/>
              <a:ahLst/>
              <a:cxnLst/>
              <a:rect l="l" t="t" r="r" b="b"/>
              <a:pathLst>
                <a:path w="10181" h="7192" extrusionOk="0">
                  <a:moveTo>
                    <a:pt x="6537" y="1"/>
                  </a:moveTo>
                  <a:cubicBezTo>
                    <a:pt x="5627" y="1"/>
                    <a:pt x="4612" y="242"/>
                    <a:pt x="3632" y="739"/>
                  </a:cubicBezTo>
                  <a:cubicBezTo>
                    <a:pt x="1263" y="1942"/>
                    <a:pt x="1" y="4204"/>
                    <a:pt x="810" y="5775"/>
                  </a:cubicBezTo>
                  <a:cubicBezTo>
                    <a:pt x="1279" y="6705"/>
                    <a:pt x="2358" y="7191"/>
                    <a:pt x="3649" y="7191"/>
                  </a:cubicBezTo>
                  <a:cubicBezTo>
                    <a:pt x="4558" y="7191"/>
                    <a:pt x="5571" y="6951"/>
                    <a:pt x="6549" y="6454"/>
                  </a:cubicBezTo>
                  <a:cubicBezTo>
                    <a:pt x="8907" y="5240"/>
                    <a:pt x="10181" y="2989"/>
                    <a:pt x="9371" y="1406"/>
                  </a:cubicBezTo>
                  <a:cubicBezTo>
                    <a:pt x="8903" y="484"/>
                    <a:pt x="7826" y="1"/>
                    <a:pt x="6537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04;p31"/>
            <p:cNvSpPr/>
            <p:nvPr/>
          </p:nvSpPr>
          <p:spPr>
            <a:xfrm>
              <a:off x="3755971" y="4765430"/>
              <a:ext cx="325792" cy="230208"/>
            </a:xfrm>
            <a:custGeom>
              <a:avLst/>
              <a:gdLst/>
              <a:ahLst/>
              <a:cxnLst/>
              <a:rect l="l" t="t" r="r" b="b"/>
              <a:pathLst>
                <a:path w="10181" h="7194" extrusionOk="0">
                  <a:moveTo>
                    <a:pt x="6542" y="1"/>
                  </a:moveTo>
                  <a:cubicBezTo>
                    <a:pt x="5631" y="1"/>
                    <a:pt x="4614" y="244"/>
                    <a:pt x="3632" y="748"/>
                  </a:cubicBezTo>
                  <a:cubicBezTo>
                    <a:pt x="1275" y="1950"/>
                    <a:pt x="1" y="4212"/>
                    <a:pt x="811" y="5784"/>
                  </a:cubicBezTo>
                  <a:cubicBezTo>
                    <a:pt x="1279" y="6706"/>
                    <a:pt x="2358" y="7194"/>
                    <a:pt x="3649" y="7194"/>
                  </a:cubicBezTo>
                  <a:cubicBezTo>
                    <a:pt x="4557" y="7194"/>
                    <a:pt x="5571" y="6952"/>
                    <a:pt x="6549" y="6451"/>
                  </a:cubicBezTo>
                  <a:cubicBezTo>
                    <a:pt x="8919" y="5248"/>
                    <a:pt x="10181" y="2986"/>
                    <a:pt x="9371" y="1414"/>
                  </a:cubicBezTo>
                  <a:cubicBezTo>
                    <a:pt x="8904" y="487"/>
                    <a:pt x="7829" y="1"/>
                    <a:pt x="6542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05;p31"/>
            <p:cNvSpPr/>
            <p:nvPr/>
          </p:nvSpPr>
          <p:spPr>
            <a:xfrm>
              <a:off x="4736675" y="3740662"/>
              <a:ext cx="315488" cy="245728"/>
            </a:xfrm>
            <a:custGeom>
              <a:avLst/>
              <a:gdLst/>
              <a:ahLst/>
              <a:cxnLst/>
              <a:rect l="l" t="t" r="r" b="b"/>
              <a:pathLst>
                <a:path w="9859" h="7679" extrusionOk="0">
                  <a:moveTo>
                    <a:pt x="3335" y="0"/>
                  </a:moveTo>
                  <a:cubicBezTo>
                    <a:pt x="2368" y="0"/>
                    <a:pt x="1536" y="333"/>
                    <a:pt x="1048" y="1006"/>
                  </a:cubicBezTo>
                  <a:cubicBezTo>
                    <a:pt x="1" y="2446"/>
                    <a:pt x="894" y="4863"/>
                    <a:pt x="3049" y="6435"/>
                  </a:cubicBezTo>
                  <a:cubicBezTo>
                    <a:pt x="4182" y="7260"/>
                    <a:pt x="5439" y="7679"/>
                    <a:pt x="6526" y="7679"/>
                  </a:cubicBezTo>
                  <a:cubicBezTo>
                    <a:pt x="7495" y="7679"/>
                    <a:pt x="8329" y="7346"/>
                    <a:pt x="8823" y="6673"/>
                  </a:cubicBezTo>
                  <a:cubicBezTo>
                    <a:pt x="9859" y="5233"/>
                    <a:pt x="8966" y="2816"/>
                    <a:pt x="6811" y="1244"/>
                  </a:cubicBezTo>
                  <a:cubicBezTo>
                    <a:pt x="5678" y="419"/>
                    <a:pt x="4421" y="0"/>
                    <a:pt x="3335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06;p31"/>
            <p:cNvSpPr/>
            <p:nvPr/>
          </p:nvSpPr>
          <p:spPr>
            <a:xfrm>
              <a:off x="4740099" y="3722102"/>
              <a:ext cx="315520" cy="245632"/>
            </a:xfrm>
            <a:custGeom>
              <a:avLst/>
              <a:gdLst/>
              <a:ahLst/>
              <a:cxnLst/>
              <a:rect l="l" t="t" r="r" b="b"/>
              <a:pathLst>
                <a:path w="9860" h="7676" extrusionOk="0">
                  <a:moveTo>
                    <a:pt x="3342" y="0"/>
                  </a:moveTo>
                  <a:cubicBezTo>
                    <a:pt x="2372" y="0"/>
                    <a:pt x="1537" y="335"/>
                    <a:pt x="1049" y="1014"/>
                  </a:cubicBezTo>
                  <a:cubicBezTo>
                    <a:pt x="1" y="2443"/>
                    <a:pt x="906" y="4872"/>
                    <a:pt x="3049" y="6432"/>
                  </a:cubicBezTo>
                  <a:cubicBezTo>
                    <a:pt x="4182" y="7257"/>
                    <a:pt x="5439" y="7675"/>
                    <a:pt x="6526" y="7675"/>
                  </a:cubicBezTo>
                  <a:cubicBezTo>
                    <a:pt x="7495" y="7675"/>
                    <a:pt x="8330" y="7343"/>
                    <a:pt x="8823" y="6670"/>
                  </a:cubicBezTo>
                  <a:cubicBezTo>
                    <a:pt x="9859" y="5241"/>
                    <a:pt x="8966" y="2812"/>
                    <a:pt x="6823" y="1252"/>
                  </a:cubicBezTo>
                  <a:cubicBezTo>
                    <a:pt x="5690" y="422"/>
                    <a:pt x="4431" y="0"/>
                    <a:pt x="334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07;p31"/>
            <p:cNvSpPr/>
            <p:nvPr/>
          </p:nvSpPr>
          <p:spPr>
            <a:xfrm>
              <a:off x="5082243" y="4024790"/>
              <a:ext cx="260256" cy="289344"/>
            </a:xfrm>
            <a:custGeom>
              <a:avLst/>
              <a:gdLst/>
              <a:ahLst/>
              <a:cxnLst/>
              <a:rect l="l" t="t" r="r" b="b"/>
              <a:pathLst>
                <a:path w="8133" h="9042" extrusionOk="0">
                  <a:moveTo>
                    <a:pt x="2903" y="1"/>
                  </a:moveTo>
                  <a:cubicBezTo>
                    <a:pt x="2536" y="1"/>
                    <a:pt x="2182" y="80"/>
                    <a:pt x="1858" y="247"/>
                  </a:cubicBezTo>
                  <a:cubicBezTo>
                    <a:pt x="286" y="1068"/>
                    <a:pt x="1" y="3640"/>
                    <a:pt x="1215" y="5998"/>
                  </a:cubicBezTo>
                  <a:cubicBezTo>
                    <a:pt x="2179" y="7868"/>
                    <a:pt x="3803" y="9042"/>
                    <a:pt x="5223" y="9042"/>
                  </a:cubicBezTo>
                  <a:cubicBezTo>
                    <a:pt x="5593" y="9042"/>
                    <a:pt x="5948" y="8963"/>
                    <a:pt x="6275" y="8796"/>
                  </a:cubicBezTo>
                  <a:cubicBezTo>
                    <a:pt x="7847" y="7986"/>
                    <a:pt x="8133" y="5414"/>
                    <a:pt x="6906" y="3057"/>
                  </a:cubicBezTo>
                  <a:cubicBezTo>
                    <a:pt x="5942" y="1176"/>
                    <a:pt x="4318" y="1"/>
                    <a:pt x="2903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08;p31"/>
            <p:cNvSpPr/>
            <p:nvPr/>
          </p:nvSpPr>
          <p:spPr>
            <a:xfrm>
              <a:off x="5093667" y="4009942"/>
              <a:ext cx="260256" cy="289344"/>
            </a:xfrm>
            <a:custGeom>
              <a:avLst/>
              <a:gdLst/>
              <a:ahLst/>
              <a:cxnLst/>
              <a:rect l="l" t="t" r="r" b="b"/>
              <a:pathLst>
                <a:path w="8133" h="9042" extrusionOk="0">
                  <a:moveTo>
                    <a:pt x="2904" y="0"/>
                  </a:moveTo>
                  <a:cubicBezTo>
                    <a:pt x="2536" y="0"/>
                    <a:pt x="2182" y="80"/>
                    <a:pt x="1858" y="247"/>
                  </a:cubicBezTo>
                  <a:cubicBezTo>
                    <a:pt x="287" y="1068"/>
                    <a:pt x="1" y="3640"/>
                    <a:pt x="1215" y="5997"/>
                  </a:cubicBezTo>
                  <a:cubicBezTo>
                    <a:pt x="2188" y="7868"/>
                    <a:pt x="3814" y="9042"/>
                    <a:pt x="5229" y="9042"/>
                  </a:cubicBezTo>
                  <a:cubicBezTo>
                    <a:pt x="5597" y="9042"/>
                    <a:pt x="5951" y="8962"/>
                    <a:pt x="6275" y="8795"/>
                  </a:cubicBezTo>
                  <a:cubicBezTo>
                    <a:pt x="7847" y="7986"/>
                    <a:pt x="8133" y="5414"/>
                    <a:pt x="6918" y="3056"/>
                  </a:cubicBezTo>
                  <a:cubicBezTo>
                    <a:pt x="5945" y="1176"/>
                    <a:pt x="4319" y="0"/>
                    <a:pt x="290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09;p31"/>
            <p:cNvSpPr/>
            <p:nvPr/>
          </p:nvSpPr>
          <p:spPr>
            <a:xfrm>
              <a:off x="4205187" y="4352502"/>
              <a:ext cx="266720" cy="279520"/>
            </a:xfrm>
            <a:custGeom>
              <a:avLst/>
              <a:gdLst/>
              <a:ahLst/>
              <a:cxnLst/>
              <a:rect l="l" t="t" r="r" b="b"/>
              <a:pathLst>
                <a:path w="8335" h="8735" extrusionOk="0">
                  <a:moveTo>
                    <a:pt x="5539" y="1"/>
                  </a:moveTo>
                  <a:cubicBezTo>
                    <a:pt x="4196" y="1"/>
                    <a:pt x="2614" y="950"/>
                    <a:pt x="1512" y="2567"/>
                  </a:cubicBezTo>
                  <a:cubicBezTo>
                    <a:pt x="24" y="4758"/>
                    <a:pt x="0" y="7353"/>
                    <a:pt x="1465" y="8341"/>
                  </a:cubicBezTo>
                  <a:cubicBezTo>
                    <a:pt x="1855" y="8608"/>
                    <a:pt x="2313" y="8734"/>
                    <a:pt x="2802" y="8734"/>
                  </a:cubicBezTo>
                  <a:cubicBezTo>
                    <a:pt x="4147" y="8734"/>
                    <a:pt x="5731" y="7781"/>
                    <a:pt x="6823" y="6175"/>
                  </a:cubicBezTo>
                  <a:cubicBezTo>
                    <a:pt x="8311" y="3972"/>
                    <a:pt x="8335" y="1388"/>
                    <a:pt x="6870" y="388"/>
                  </a:cubicBezTo>
                  <a:cubicBezTo>
                    <a:pt x="6481" y="125"/>
                    <a:pt x="6026" y="1"/>
                    <a:pt x="553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10;p31"/>
            <p:cNvSpPr/>
            <p:nvPr/>
          </p:nvSpPr>
          <p:spPr>
            <a:xfrm>
              <a:off x="4195267" y="4336182"/>
              <a:ext cx="266752" cy="279456"/>
            </a:xfrm>
            <a:custGeom>
              <a:avLst/>
              <a:gdLst/>
              <a:ahLst/>
              <a:cxnLst/>
              <a:rect l="l" t="t" r="r" b="b"/>
              <a:pathLst>
                <a:path w="8336" h="8733" extrusionOk="0">
                  <a:moveTo>
                    <a:pt x="5545" y="0"/>
                  </a:moveTo>
                  <a:cubicBezTo>
                    <a:pt x="4202" y="0"/>
                    <a:pt x="2619" y="955"/>
                    <a:pt x="1525" y="2565"/>
                  </a:cubicBezTo>
                  <a:cubicBezTo>
                    <a:pt x="25" y="4768"/>
                    <a:pt x="1" y="7351"/>
                    <a:pt x="1465" y="8339"/>
                  </a:cubicBezTo>
                  <a:cubicBezTo>
                    <a:pt x="1856" y="8606"/>
                    <a:pt x="2313" y="8732"/>
                    <a:pt x="2803" y="8732"/>
                  </a:cubicBezTo>
                  <a:cubicBezTo>
                    <a:pt x="4148" y="8732"/>
                    <a:pt x="5732" y="7779"/>
                    <a:pt x="6823" y="6173"/>
                  </a:cubicBezTo>
                  <a:cubicBezTo>
                    <a:pt x="8311" y="3970"/>
                    <a:pt x="8335" y="1386"/>
                    <a:pt x="6871" y="386"/>
                  </a:cubicBezTo>
                  <a:cubicBezTo>
                    <a:pt x="6483" y="124"/>
                    <a:pt x="6030" y="0"/>
                    <a:pt x="5545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11;p31"/>
            <p:cNvSpPr/>
            <p:nvPr/>
          </p:nvSpPr>
          <p:spPr>
            <a:xfrm>
              <a:off x="3628739" y="3700438"/>
              <a:ext cx="1851296" cy="1372384"/>
            </a:xfrm>
            <a:custGeom>
              <a:avLst/>
              <a:gdLst/>
              <a:ahLst/>
              <a:cxnLst/>
              <a:rect l="l" t="t" r="r" b="b"/>
              <a:pathLst>
                <a:path w="57853" h="42887" extrusionOk="0">
                  <a:moveTo>
                    <a:pt x="38696" y="1"/>
                  </a:moveTo>
                  <a:cubicBezTo>
                    <a:pt x="33969" y="12776"/>
                    <a:pt x="22301" y="21622"/>
                    <a:pt x="9109" y="23551"/>
                  </a:cubicBezTo>
                  <a:cubicBezTo>
                    <a:pt x="3679" y="33600"/>
                    <a:pt x="0" y="42887"/>
                    <a:pt x="0" y="42887"/>
                  </a:cubicBezTo>
                  <a:lnTo>
                    <a:pt x="57853" y="21777"/>
                  </a:lnTo>
                  <a:cubicBezTo>
                    <a:pt x="57853" y="21777"/>
                    <a:pt x="50114" y="4704"/>
                    <a:pt x="38696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12;p31"/>
            <p:cNvSpPr/>
            <p:nvPr/>
          </p:nvSpPr>
          <p:spPr>
            <a:xfrm>
              <a:off x="8219779" y="3729942"/>
              <a:ext cx="297600" cy="212192"/>
            </a:xfrm>
            <a:custGeom>
              <a:avLst/>
              <a:gdLst/>
              <a:ahLst/>
              <a:cxnLst/>
              <a:rect l="l" t="t" r="r" b="b"/>
              <a:pathLst>
                <a:path w="9300" h="6631" extrusionOk="0">
                  <a:moveTo>
                    <a:pt x="5677" y="1"/>
                  </a:moveTo>
                  <a:cubicBezTo>
                    <a:pt x="4957" y="1"/>
                    <a:pt x="4178" y="161"/>
                    <a:pt x="3418" y="495"/>
                  </a:cubicBezTo>
                  <a:cubicBezTo>
                    <a:pt x="1227" y="1448"/>
                    <a:pt x="1" y="3484"/>
                    <a:pt x="691" y="5044"/>
                  </a:cubicBezTo>
                  <a:cubicBezTo>
                    <a:pt x="1135" y="6064"/>
                    <a:pt x="2282" y="6631"/>
                    <a:pt x="3636" y="6631"/>
                  </a:cubicBezTo>
                  <a:cubicBezTo>
                    <a:pt x="4351" y="6631"/>
                    <a:pt x="5125" y="6473"/>
                    <a:pt x="5882" y="6139"/>
                  </a:cubicBezTo>
                  <a:cubicBezTo>
                    <a:pt x="8073" y="5187"/>
                    <a:pt x="9299" y="3151"/>
                    <a:pt x="8621" y="1591"/>
                  </a:cubicBezTo>
                  <a:cubicBezTo>
                    <a:pt x="8178" y="565"/>
                    <a:pt x="7030" y="1"/>
                    <a:pt x="5677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13;p31"/>
            <p:cNvSpPr/>
            <p:nvPr/>
          </p:nvSpPr>
          <p:spPr>
            <a:xfrm>
              <a:off x="2913987" y="4254422"/>
              <a:ext cx="6230496" cy="890816"/>
            </a:xfrm>
            <a:custGeom>
              <a:avLst/>
              <a:gdLst/>
              <a:ahLst/>
              <a:cxnLst/>
              <a:rect l="l" t="t" r="r" b="b"/>
              <a:pathLst>
                <a:path w="194703" h="27838" extrusionOk="0">
                  <a:moveTo>
                    <a:pt x="90138" y="0"/>
                  </a:moveTo>
                  <a:cubicBezTo>
                    <a:pt x="52442" y="0"/>
                    <a:pt x="20960" y="14508"/>
                    <a:pt x="0" y="27837"/>
                  </a:cubicBezTo>
                  <a:lnTo>
                    <a:pt x="194703" y="27837"/>
                  </a:lnTo>
                  <a:lnTo>
                    <a:pt x="194703" y="26825"/>
                  </a:lnTo>
                  <a:cubicBezTo>
                    <a:pt x="172986" y="16490"/>
                    <a:pt x="144459" y="6203"/>
                    <a:pt x="110645" y="1441"/>
                  </a:cubicBezTo>
                  <a:cubicBezTo>
                    <a:pt x="103632" y="452"/>
                    <a:pt x="96788" y="0"/>
                    <a:pt x="90138" y="0"/>
                  </a:cubicBezTo>
                  <a:close/>
                </a:path>
              </a:pathLst>
            </a:custGeom>
            <a:solidFill>
              <a:srgbClr val="C6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14;p31"/>
            <p:cNvSpPr/>
            <p:nvPr/>
          </p:nvSpPr>
          <p:spPr>
            <a:xfrm>
              <a:off x="2913987" y="4254582"/>
              <a:ext cx="3486176" cy="890656"/>
            </a:xfrm>
            <a:custGeom>
              <a:avLst/>
              <a:gdLst/>
              <a:ahLst/>
              <a:cxnLst/>
              <a:rect l="l" t="t" r="r" b="b"/>
              <a:pathLst>
                <a:path w="108943" h="27833" extrusionOk="0">
                  <a:moveTo>
                    <a:pt x="90150" y="1"/>
                  </a:moveTo>
                  <a:cubicBezTo>
                    <a:pt x="52449" y="1"/>
                    <a:pt x="20964" y="14512"/>
                    <a:pt x="0" y="27832"/>
                  </a:cubicBezTo>
                  <a:lnTo>
                    <a:pt x="50602" y="27832"/>
                  </a:lnTo>
                  <a:lnTo>
                    <a:pt x="108942" y="1210"/>
                  </a:lnTo>
                  <a:cubicBezTo>
                    <a:pt x="102527" y="382"/>
                    <a:pt x="96257" y="1"/>
                    <a:pt x="90150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15;p31"/>
            <p:cNvSpPr/>
            <p:nvPr/>
          </p:nvSpPr>
          <p:spPr>
            <a:xfrm>
              <a:off x="6200483" y="4468918"/>
              <a:ext cx="2944000" cy="676320"/>
            </a:xfrm>
            <a:custGeom>
              <a:avLst/>
              <a:gdLst/>
              <a:ahLst/>
              <a:cxnLst/>
              <a:rect l="l" t="t" r="r" b="b"/>
              <a:pathLst>
                <a:path w="92000" h="21135" extrusionOk="0">
                  <a:moveTo>
                    <a:pt x="35398" y="0"/>
                  </a:moveTo>
                  <a:lnTo>
                    <a:pt x="0" y="21134"/>
                  </a:lnTo>
                  <a:lnTo>
                    <a:pt x="92000" y="21134"/>
                  </a:lnTo>
                  <a:lnTo>
                    <a:pt x="92000" y="20122"/>
                  </a:lnTo>
                  <a:cubicBezTo>
                    <a:pt x="76439" y="12716"/>
                    <a:pt x="57389" y="5346"/>
                    <a:pt x="35398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16;p31"/>
            <p:cNvSpPr/>
            <p:nvPr/>
          </p:nvSpPr>
          <p:spPr>
            <a:xfrm>
              <a:off x="4875363" y="4359414"/>
              <a:ext cx="328064" cy="221920"/>
            </a:xfrm>
            <a:custGeom>
              <a:avLst/>
              <a:gdLst/>
              <a:ahLst/>
              <a:cxnLst/>
              <a:rect l="l" t="t" r="r" b="b"/>
              <a:pathLst>
                <a:path w="10252" h="6935" extrusionOk="0">
                  <a:moveTo>
                    <a:pt x="6390" y="1"/>
                  </a:moveTo>
                  <a:cubicBezTo>
                    <a:pt x="5616" y="1"/>
                    <a:pt x="4775" y="159"/>
                    <a:pt x="3941" y="494"/>
                  </a:cubicBezTo>
                  <a:cubicBezTo>
                    <a:pt x="1477" y="1470"/>
                    <a:pt x="0" y="3601"/>
                    <a:pt x="655" y="5244"/>
                  </a:cubicBezTo>
                  <a:cubicBezTo>
                    <a:pt x="1089" y="6332"/>
                    <a:pt x="2346" y="6934"/>
                    <a:pt x="3862" y="6934"/>
                  </a:cubicBezTo>
                  <a:cubicBezTo>
                    <a:pt x="4636" y="6934"/>
                    <a:pt x="5477" y="6777"/>
                    <a:pt x="6311" y="6447"/>
                  </a:cubicBezTo>
                  <a:cubicBezTo>
                    <a:pt x="8775" y="5470"/>
                    <a:pt x="10252" y="3339"/>
                    <a:pt x="9597" y="1696"/>
                  </a:cubicBezTo>
                  <a:cubicBezTo>
                    <a:pt x="9163" y="609"/>
                    <a:pt x="7906" y="1"/>
                    <a:pt x="6390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17;p31"/>
            <p:cNvSpPr/>
            <p:nvPr/>
          </p:nvSpPr>
          <p:spPr>
            <a:xfrm>
              <a:off x="4876899" y="4340534"/>
              <a:ext cx="327680" cy="222016"/>
            </a:xfrm>
            <a:custGeom>
              <a:avLst/>
              <a:gdLst/>
              <a:ahLst/>
              <a:cxnLst/>
              <a:rect l="l" t="t" r="r" b="b"/>
              <a:pathLst>
                <a:path w="10240" h="6938" extrusionOk="0">
                  <a:moveTo>
                    <a:pt x="6384" y="1"/>
                  </a:moveTo>
                  <a:cubicBezTo>
                    <a:pt x="5609" y="1"/>
                    <a:pt x="4767" y="158"/>
                    <a:pt x="3929" y="488"/>
                  </a:cubicBezTo>
                  <a:cubicBezTo>
                    <a:pt x="1465" y="1476"/>
                    <a:pt x="0" y="3596"/>
                    <a:pt x="655" y="5251"/>
                  </a:cubicBezTo>
                  <a:cubicBezTo>
                    <a:pt x="1087" y="6335"/>
                    <a:pt x="2334" y="6937"/>
                    <a:pt x="3840" y="6937"/>
                  </a:cubicBezTo>
                  <a:cubicBezTo>
                    <a:pt x="4616" y="6937"/>
                    <a:pt x="5460" y="6777"/>
                    <a:pt x="6299" y="6441"/>
                  </a:cubicBezTo>
                  <a:cubicBezTo>
                    <a:pt x="8775" y="5465"/>
                    <a:pt x="10239" y="3334"/>
                    <a:pt x="9585" y="1691"/>
                  </a:cubicBezTo>
                  <a:cubicBezTo>
                    <a:pt x="9151" y="603"/>
                    <a:pt x="7899" y="1"/>
                    <a:pt x="6384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18;p31"/>
            <p:cNvSpPr/>
            <p:nvPr/>
          </p:nvSpPr>
          <p:spPr>
            <a:xfrm>
              <a:off x="5416003" y="4407222"/>
              <a:ext cx="327680" cy="221984"/>
            </a:xfrm>
            <a:custGeom>
              <a:avLst/>
              <a:gdLst/>
              <a:ahLst/>
              <a:cxnLst/>
              <a:rect l="l" t="t" r="r" b="b"/>
              <a:pathLst>
                <a:path w="10240" h="6937" extrusionOk="0">
                  <a:moveTo>
                    <a:pt x="6387" y="0"/>
                  </a:moveTo>
                  <a:cubicBezTo>
                    <a:pt x="5615" y="0"/>
                    <a:pt x="4775" y="158"/>
                    <a:pt x="3941" y="488"/>
                  </a:cubicBezTo>
                  <a:cubicBezTo>
                    <a:pt x="1465" y="1464"/>
                    <a:pt x="0" y="3595"/>
                    <a:pt x="655" y="5238"/>
                  </a:cubicBezTo>
                  <a:cubicBezTo>
                    <a:pt x="1088" y="6331"/>
                    <a:pt x="2336" y="6936"/>
                    <a:pt x="3843" y="6936"/>
                  </a:cubicBezTo>
                  <a:cubicBezTo>
                    <a:pt x="4618" y="6936"/>
                    <a:pt x="5462" y="6776"/>
                    <a:pt x="6299" y="6441"/>
                  </a:cubicBezTo>
                  <a:cubicBezTo>
                    <a:pt x="8775" y="5465"/>
                    <a:pt x="10240" y="3333"/>
                    <a:pt x="9585" y="1690"/>
                  </a:cubicBezTo>
                  <a:cubicBezTo>
                    <a:pt x="9152" y="603"/>
                    <a:pt x="7899" y="0"/>
                    <a:pt x="6387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19;p31"/>
            <p:cNvSpPr/>
            <p:nvPr/>
          </p:nvSpPr>
          <p:spPr>
            <a:xfrm>
              <a:off x="5416387" y="4388566"/>
              <a:ext cx="328064" cy="221888"/>
            </a:xfrm>
            <a:custGeom>
              <a:avLst/>
              <a:gdLst/>
              <a:ahLst/>
              <a:cxnLst/>
              <a:rect l="l" t="t" r="r" b="b"/>
              <a:pathLst>
                <a:path w="10252" h="6934" extrusionOk="0">
                  <a:moveTo>
                    <a:pt x="6390" y="0"/>
                  </a:moveTo>
                  <a:cubicBezTo>
                    <a:pt x="5616" y="0"/>
                    <a:pt x="4775" y="157"/>
                    <a:pt x="3941" y="487"/>
                  </a:cubicBezTo>
                  <a:cubicBezTo>
                    <a:pt x="1477" y="1464"/>
                    <a:pt x="0" y="3595"/>
                    <a:pt x="655" y="5238"/>
                  </a:cubicBezTo>
                  <a:cubicBezTo>
                    <a:pt x="1089" y="6326"/>
                    <a:pt x="2346" y="6933"/>
                    <a:pt x="3862" y="6933"/>
                  </a:cubicBezTo>
                  <a:cubicBezTo>
                    <a:pt x="4636" y="6933"/>
                    <a:pt x="5477" y="6775"/>
                    <a:pt x="6311" y="6441"/>
                  </a:cubicBezTo>
                  <a:cubicBezTo>
                    <a:pt x="8775" y="5464"/>
                    <a:pt x="10252" y="3333"/>
                    <a:pt x="9597" y="1690"/>
                  </a:cubicBezTo>
                  <a:cubicBezTo>
                    <a:pt x="9163" y="602"/>
                    <a:pt x="7906" y="0"/>
                    <a:pt x="6390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20;p31"/>
            <p:cNvSpPr/>
            <p:nvPr/>
          </p:nvSpPr>
          <p:spPr>
            <a:xfrm>
              <a:off x="3973155" y="4776406"/>
              <a:ext cx="327680" cy="222112"/>
            </a:xfrm>
            <a:custGeom>
              <a:avLst/>
              <a:gdLst/>
              <a:ahLst/>
              <a:cxnLst/>
              <a:rect l="l" t="t" r="r" b="b"/>
              <a:pathLst>
                <a:path w="10240" h="6941" extrusionOk="0">
                  <a:moveTo>
                    <a:pt x="6384" y="1"/>
                  </a:moveTo>
                  <a:cubicBezTo>
                    <a:pt x="5610" y="1"/>
                    <a:pt x="4767" y="158"/>
                    <a:pt x="3930" y="488"/>
                  </a:cubicBezTo>
                  <a:cubicBezTo>
                    <a:pt x="1465" y="1476"/>
                    <a:pt x="0" y="3595"/>
                    <a:pt x="655" y="5250"/>
                  </a:cubicBezTo>
                  <a:cubicBezTo>
                    <a:pt x="1089" y="6338"/>
                    <a:pt x="2341" y="6940"/>
                    <a:pt x="3853" y="6940"/>
                  </a:cubicBezTo>
                  <a:cubicBezTo>
                    <a:pt x="4625" y="6940"/>
                    <a:pt x="5466" y="6783"/>
                    <a:pt x="6299" y="6453"/>
                  </a:cubicBezTo>
                  <a:cubicBezTo>
                    <a:pt x="8775" y="5465"/>
                    <a:pt x="10240" y="3334"/>
                    <a:pt x="9585" y="1690"/>
                  </a:cubicBezTo>
                  <a:cubicBezTo>
                    <a:pt x="9152" y="603"/>
                    <a:pt x="7899" y="1"/>
                    <a:pt x="6384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21;p31"/>
            <p:cNvSpPr/>
            <p:nvPr/>
          </p:nvSpPr>
          <p:spPr>
            <a:xfrm>
              <a:off x="3973923" y="4757750"/>
              <a:ext cx="327680" cy="221984"/>
            </a:xfrm>
            <a:custGeom>
              <a:avLst/>
              <a:gdLst/>
              <a:ahLst/>
              <a:cxnLst/>
              <a:rect l="l" t="t" r="r" b="b"/>
              <a:pathLst>
                <a:path w="10240" h="6937" extrusionOk="0">
                  <a:moveTo>
                    <a:pt x="6384" y="0"/>
                  </a:moveTo>
                  <a:cubicBezTo>
                    <a:pt x="5610" y="0"/>
                    <a:pt x="4767" y="157"/>
                    <a:pt x="3929" y="488"/>
                  </a:cubicBezTo>
                  <a:cubicBezTo>
                    <a:pt x="1465" y="1476"/>
                    <a:pt x="0" y="3595"/>
                    <a:pt x="655" y="5238"/>
                  </a:cubicBezTo>
                  <a:cubicBezTo>
                    <a:pt x="1088" y="6331"/>
                    <a:pt x="2336" y="6936"/>
                    <a:pt x="3843" y="6936"/>
                  </a:cubicBezTo>
                  <a:cubicBezTo>
                    <a:pt x="4618" y="6936"/>
                    <a:pt x="5462" y="6776"/>
                    <a:pt x="6299" y="6441"/>
                  </a:cubicBezTo>
                  <a:cubicBezTo>
                    <a:pt x="8775" y="5464"/>
                    <a:pt x="10240" y="3333"/>
                    <a:pt x="9585" y="1690"/>
                  </a:cubicBezTo>
                  <a:cubicBezTo>
                    <a:pt x="9151" y="603"/>
                    <a:pt x="7899" y="0"/>
                    <a:pt x="638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22;p31"/>
            <p:cNvSpPr/>
            <p:nvPr/>
          </p:nvSpPr>
          <p:spPr>
            <a:xfrm>
              <a:off x="5843875" y="4315830"/>
              <a:ext cx="323488" cy="209792"/>
            </a:xfrm>
            <a:custGeom>
              <a:avLst/>
              <a:gdLst/>
              <a:ahLst/>
              <a:cxnLst/>
              <a:rect l="l" t="t" r="r" b="b"/>
              <a:pathLst>
                <a:path w="10109" h="6556" extrusionOk="0">
                  <a:moveTo>
                    <a:pt x="4322" y="0"/>
                  </a:moveTo>
                  <a:cubicBezTo>
                    <a:pt x="2280" y="0"/>
                    <a:pt x="609" y="932"/>
                    <a:pt x="334" y="2368"/>
                  </a:cubicBezTo>
                  <a:cubicBezTo>
                    <a:pt x="0" y="4106"/>
                    <a:pt x="1846" y="5927"/>
                    <a:pt x="4453" y="6428"/>
                  </a:cubicBezTo>
                  <a:cubicBezTo>
                    <a:pt x="4905" y="6514"/>
                    <a:pt x="5349" y="6555"/>
                    <a:pt x="5778" y="6555"/>
                  </a:cubicBezTo>
                  <a:cubicBezTo>
                    <a:pt x="7824" y="6555"/>
                    <a:pt x="9500" y="5615"/>
                    <a:pt x="9775" y="4177"/>
                  </a:cubicBezTo>
                  <a:cubicBezTo>
                    <a:pt x="10109" y="2439"/>
                    <a:pt x="8263" y="629"/>
                    <a:pt x="5656" y="129"/>
                  </a:cubicBezTo>
                  <a:cubicBezTo>
                    <a:pt x="5201" y="42"/>
                    <a:pt x="4753" y="0"/>
                    <a:pt x="4322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23;p31"/>
            <p:cNvSpPr/>
            <p:nvPr/>
          </p:nvSpPr>
          <p:spPr>
            <a:xfrm>
              <a:off x="5854915" y="4300598"/>
              <a:ext cx="323488" cy="209792"/>
            </a:xfrm>
            <a:custGeom>
              <a:avLst/>
              <a:gdLst/>
              <a:ahLst/>
              <a:cxnLst/>
              <a:rect l="l" t="t" r="r" b="b"/>
              <a:pathLst>
                <a:path w="10109" h="6556" extrusionOk="0">
                  <a:moveTo>
                    <a:pt x="4322" y="0"/>
                  </a:moveTo>
                  <a:cubicBezTo>
                    <a:pt x="2280" y="0"/>
                    <a:pt x="609" y="932"/>
                    <a:pt x="334" y="2367"/>
                  </a:cubicBezTo>
                  <a:cubicBezTo>
                    <a:pt x="0" y="4106"/>
                    <a:pt x="1846" y="5927"/>
                    <a:pt x="4453" y="6427"/>
                  </a:cubicBezTo>
                  <a:cubicBezTo>
                    <a:pt x="4905" y="6514"/>
                    <a:pt x="5350" y="6555"/>
                    <a:pt x="5778" y="6555"/>
                  </a:cubicBezTo>
                  <a:cubicBezTo>
                    <a:pt x="7824" y="6555"/>
                    <a:pt x="9500" y="5614"/>
                    <a:pt x="9775" y="4177"/>
                  </a:cubicBezTo>
                  <a:cubicBezTo>
                    <a:pt x="10109" y="2439"/>
                    <a:pt x="8263" y="629"/>
                    <a:pt x="5656" y="129"/>
                  </a:cubicBezTo>
                  <a:cubicBezTo>
                    <a:pt x="5201" y="42"/>
                    <a:pt x="4753" y="0"/>
                    <a:pt x="432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24;p31"/>
            <p:cNvSpPr/>
            <p:nvPr/>
          </p:nvSpPr>
          <p:spPr>
            <a:xfrm>
              <a:off x="6898467" y="4782326"/>
              <a:ext cx="324640" cy="232704"/>
            </a:xfrm>
            <a:custGeom>
              <a:avLst/>
              <a:gdLst/>
              <a:ahLst/>
              <a:cxnLst/>
              <a:rect l="l" t="t" r="r" b="b"/>
              <a:pathLst>
                <a:path w="10145" h="7272" extrusionOk="0">
                  <a:moveTo>
                    <a:pt x="3593" y="0"/>
                  </a:moveTo>
                  <a:cubicBezTo>
                    <a:pt x="2361" y="0"/>
                    <a:pt x="1325" y="456"/>
                    <a:pt x="846" y="1339"/>
                  </a:cubicBezTo>
                  <a:cubicBezTo>
                    <a:pt x="1" y="2887"/>
                    <a:pt x="1203" y="5185"/>
                    <a:pt x="3537" y="6447"/>
                  </a:cubicBezTo>
                  <a:cubicBezTo>
                    <a:pt x="4552" y="7001"/>
                    <a:pt x="5613" y="7271"/>
                    <a:pt x="6557" y="7271"/>
                  </a:cubicBezTo>
                  <a:cubicBezTo>
                    <a:pt x="7784" y="7271"/>
                    <a:pt x="8815" y="6816"/>
                    <a:pt x="9299" y="5935"/>
                  </a:cubicBezTo>
                  <a:cubicBezTo>
                    <a:pt x="10145" y="4375"/>
                    <a:pt x="8942" y="2089"/>
                    <a:pt x="6609" y="815"/>
                  </a:cubicBezTo>
                  <a:cubicBezTo>
                    <a:pt x="5596" y="267"/>
                    <a:pt x="4537" y="0"/>
                    <a:pt x="3593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25;p31"/>
            <p:cNvSpPr/>
            <p:nvPr/>
          </p:nvSpPr>
          <p:spPr>
            <a:xfrm>
              <a:off x="6899619" y="4763318"/>
              <a:ext cx="324640" cy="232736"/>
            </a:xfrm>
            <a:custGeom>
              <a:avLst/>
              <a:gdLst/>
              <a:ahLst/>
              <a:cxnLst/>
              <a:rect l="l" t="t" r="r" b="b"/>
              <a:pathLst>
                <a:path w="10145" h="7273" extrusionOk="0">
                  <a:moveTo>
                    <a:pt x="3584" y="1"/>
                  </a:moveTo>
                  <a:cubicBezTo>
                    <a:pt x="2355" y="1"/>
                    <a:pt x="1323" y="456"/>
                    <a:pt x="846" y="1337"/>
                  </a:cubicBezTo>
                  <a:cubicBezTo>
                    <a:pt x="0" y="2897"/>
                    <a:pt x="1203" y="5183"/>
                    <a:pt x="3537" y="6457"/>
                  </a:cubicBezTo>
                  <a:cubicBezTo>
                    <a:pt x="4549" y="7005"/>
                    <a:pt x="5606" y="7272"/>
                    <a:pt x="6548" y="7272"/>
                  </a:cubicBezTo>
                  <a:cubicBezTo>
                    <a:pt x="7779" y="7272"/>
                    <a:pt x="8814" y="6816"/>
                    <a:pt x="9299" y="5933"/>
                  </a:cubicBezTo>
                  <a:cubicBezTo>
                    <a:pt x="10145" y="4385"/>
                    <a:pt x="8942" y="2088"/>
                    <a:pt x="6608" y="826"/>
                  </a:cubicBezTo>
                  <a:cubicBezTo>
                    <a:pt x="5593" y="271"/>
                    <a:pt x="4530" y="1"/>
                    <a:pt x="3584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26;p31"/>
            <p:cNvSpPr/>
            <p:nvPr/>
          </p:nvSpPr>
          <p:spPr>
            <a:xfrm>
              <a:off x="8225123" y="3740118"/>
              <a:ext cx="297568" cy="212320"/>
            </a:xfrm>
            <a:custGeom>
              <a:avLst/>
              <a:gdLst/>
              <a:ahLst/>
              <a:cxnLst/>
              <a:rect l="l" t="t" r="r" b="b"/>
              <a:pathLst>
                <a:path w="9299" h="6635" extrusionOk="0">
                  <a:moveTo>
                    <a:pt x="5664" y="0"/>
                  </a:moveTo>
                  <a:cubicBezTo>
                    <a:pt x="4949" y="0"/>
                    <a:pt x="4175" y="158"/>
                    <a:pt x="3417" y="487"/>
                  </a:cubicBezTo>
                  <a:cubicBezTo>
                    <a:pt x="1227" y="1451"/>
                    <a:pt x="0" y="3487"/>
                    <a:pt x="679" y="5047"/>
                  </a:cubicBezTo>
                  <a:cubicBezTo>
                    <a:pt x="1123" y="6067"/>
                    <a:pt x="2275" y="6634"/>
                    <a:pt x="3632" y="6634"/>
                  </a:cubicBezTo>
                  <a:cubicBezTo>
                    <a:pt x="4350" y="6634"/>
                    <a:pt x="5124" y="6476"/>
                    <a:pt x="5882" y="6142"/>
                  </a:cubicBezTo>
                  <a:cubicBezTo>
                    <a:pt x="8073" y="5190"/>
                    <a:pt x="9299" y="3154"/>
                    <a:pt x="8608" y="1582"/>
                  </a:cubicBezTo>
                  <a:cubicBezTo>
                    <a:pt x="8165" y="562"/>
                    <a:pt x="7018" y="0"/>
                    <a:pt x="566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27;p31"/>
            <p:cNvSpPr/>
            <p:nvPr/>
          </p:nvSpPr>
          <p:spPr>
            <a:xfrm>
              <a:off x="7517219" y="3794646"/>
              <a:ext cx="1627264" cy="1350592"/>
            </a:xfrm>
            <a:custGeom>
              <a:avLst/>
              <a:gdLst/>
              <a:ahLst/>
              <a:cxnLst/>
              <a:rect l="l" t="t" r="r" b="b"/>
              <a:pathLst>
                <a:path w="50852" h="42206" extrusionOk="0">
                  <a:moveTo>
                    <a:pt x="25137" y="1"/>
                  </a:moveTo>
                  <a:cubicBezTo>
                    <a:pt x="10841" y="1"/>
                    <a:pt x="0" y="22286"/>
                    <a:pt x="0" y="22286"/>
                  </a:cubicBezTo>
                  <a:lnTo>
                    <a:pt x="50352" y="42205"/>
                  </a:lnTo>
                  <a:lnTo>
                    <a:pt x="50852" y="42205"/>
                  </a:lnTo>
                  <a:lnTo>
                    <a:pt x="50852" y="29799"/>
                  </a:lnTo>
                  <a:cubicBezTo>
                    <a:pt x="44863" y="17119"/>
                    <a:pt x="35529" y="974"/>
                    <a:pt x="26504" y="69"/>
                  </a:cubicBezTo>
                  <a:cubicBezTo>
                    <a:pt x="26045" y="23"/>
                    <a:pt x="25589" y="1"/>
                    <a:pt x="25137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928;p31"/>
            <p:cNvSpPr/>
            <p:nvPr/>
          </p:nvSpPr>
          <p:spPr>
            <a:xfrm>
              <a:off x="7517219" y="3833398"/>
              <a:ext cx="1627264" cy="1311840"/>
            </a:xfrm>
            <a:custGeom>
              <a:avLst/>
              <a:gdLst/>
              <a:ahLst/>
              <a:cxnLst/>
              <a:rect l="l" t="t" r="r" b="b"/>
              <a:pathLst>
                <a:path w="50852" h="40995" extrusionOk="0">
                  <a:moveTo>
                    <a:pt x="19312" y="1"/>
                  </a:moveTo>
                  <a:cubicBezTo>
                    <a:pt x="8001" y="4644"/>
                    <a:pt x="0" y="21075"/>
                    <a:pt x="0" y="21075"/>
                  </a:cubicBezTo>
                  <a:lnTo>
                    <a:pt x="50352" y="40994"/>
                  </a:lnTo>
                  <a:lnTo>
                    <a:pt x="50852" y="40994"/>
                  </a:lnTo>
                  <a:lnTo>
                    <a:pt x="50852" y="31814"/>
                  </a:lnTo>
                  <a:cubicBezTo>
                    <a:pt x="47830" y="33187"/>
                    <a:pt x="44597" y="33953"/>
                    <a:pt x="41302" y="33953"/>
                  </a:cubicBezTo>
                  <a:cubicBezTo>
                    <a:pt x="38340" y="33953"/>
                    <a:pt x="35327" y="33334"/>
                    <a:pt x="32374" y="31981"/>
                  </a:cubicBezTo>
                  <a:cubicBezTo>
                    <a:pt x="23718" y="27814"/>
                    <a:pt x="13788" y="20444"/>
                    <a:pt x="14431" y="9859"/>
                  </a:cubicBezTo>
                  <a:cubicBezTo>
                    <a:pt x="14657" y="6097"/>
                    <a:pt x="16800" y="2858"/>
                    <a:pt x="19312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929;p31"/>
            <p:cNvSpPr/>
            <p:nvPr/>
          </p:nvSpPr>
          <p:spPr>
            <a:xfrm>
              <a:off x="8461731" y="3984086"/>
              <a:ext cx="326912" cy="227136"/>
            </a:xfrm>
            <a:custGeom>
              <a:avLst/>
              <a:gdLst/>
              <a:ahLst/>
              <a:cxnLst/>
              <a:rect l="l" t="t" r="r" b="b"/>
              <a:pathLst>
                <a:path w="10216" h="7098" extrusionOk="0">
                  <a:moveTo>
                    <a:pt x="3722" y="1"/>
                  </a:moveTo>
                  <a:cubicBezTo>
                    <a:pt x="2348" y="1"/>
                    <a:pt x="1204" y="530"/>
                    <a:pt x="750" y="1519"/>
                  </a:cubicBezTo>
                  <a:cubicBezTo>
                    <a:pt x="0" y="3126"/>
                    <a:pt x="1345" y="5341"/>
                    <a:pt x="3750" y="6460"/>
                  </a:cubicBezTo>
                  <a:cubicBezTo>
                    <a:pt x="4680" y="6890"/>
                    <a:pt x="5629" y="7097"/>
                    <a:pt x="6488" y="7097"/>
                  </a:cubicBezTo>
                  <a:cubicBezTo>
                    <a:pt x="7862" y="7097"/>
                    <a:pt x="9004" y="6568"/>
                    <a:pt x="9465" y="5579"/>
                  </a:cubicBezTo>
                  <a:cubicBezTo>
                    <a:pt x="10216" y="3972"/>
                    <a:pt x="8870" y="1757"/>
                    <a:pt x="6453" y="638"/>
                  </a:cubicBezTo>
                  <a:cubicBezTo>
                    <a:pt x="5528" y="207"/>
                    <a:pt x="4580" y="1"/>
                    <a:pt x="3722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930;p31"/>
            <p:cNvSpPr/>
            <p:nvPr/>
          </p:nvSpPr>
          <p:spPr>
            <a:xfrm>
              <a:off x="8461731" y="3965430"/>
              <a:ext cx="326912" cy="226720"/>
            </a:xfrm>
            <a:custGeom>
              <a:avLst/>
              <a:gdLst/>
              <a:ahLst/>
              <a:cxnLst/>
              <a:rect l="l" t="t" r="r" b="b"/>
              <a:pathLst>
                <a:path w="10216" h="7085" extrusionOk="0">
                  <a:moveTo>
                    <a:pt x="3722" y="0"/>
                  </a:moveTo>
                  <a:cubicBezTo>
                    <a:pt x="2348" y="0"/>
                    <a:pt x="1204" y="529"/>
                    <a:pt x="750" y="1518"/>
                  </a:cubicBezTo>
                  <a:cubicBezTo>
                    <a:pt x="0" y="3126"/>
                    <a:pt x="1345" y="5328"/>
                    <a:pt x="3750" y="6448"/>
                  </a:cubicBezTo>
                  <a:cubicBezTo>
                    <a:pt x="4680" y="6878"/>
                    <a:pt x="5629" y="7085"/>
                    <a:pt x="6488" y="7085"/>
                  </a:cubicBezTo>
                  <a:cubicBezTo>
                    <a:pt x="7862" y="7085"/>
                    <a:pt x="9004" y="6556"/>
                    <a:pt x="9465" y="5567"/>
                  </a:cubicBezTo>
                  <a:cubicBezTo>
                    <a:pt x="10216" y="3959"/>
                    <a:pt x="8870" y="1757"/>
                    <a:pt x="6453" y="637"/>
                  </a:cubicBezTo>
                  <a:cubicBezTo>
                    <a:pt x="5528" y="207"/>
                    <a:pt x="4580" y="0"/>
                    <a:pt x="372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931;p31"/>
            <p:cNvSpPr/>
            <p:nvPr/>
          </p:nvSpPr>
          <p:spPr>
            <a:xfrm>
              <a:off x="8752803" y="4298518"/>
              <a:ext cx="264832" cy="281024"/>
            </a:xfrm>
            <a:custGeom>
              <a:avLst/>
              <a:gdLst/>
              <a:ahLst/>
              <a:cxnLst/>
              <a:rect l="l" t="t" r="r" b="b"/>
              <a:pathLst>
                <a:path w="8276" h="8782" extrusionOk="0">
                  <a:moveTo>
                    <a:pt x="2802" y="1"/>
                  </a:moveTo>
                  <a:cubicBezTo>
                    <a:pt x="2330" y="1"/>
                    <a:pt x="1885" y="120"/>
                    <a:pt x="1501" y="373"/>
                  </a:cubicBezTo>
                  <a:cubicBezTo>
                    <a:pt x="24" y="1337"/>
                    <a:pt x="0" y="3921"/>
                    <a:pt x="1453" y="6147"/>
                  </a:cubicBezTo>
                  <a:cubicBezTo>
                    <a:pt x="2530" y="7798"/>
                    <a:pt x="4118" y="8781"/>
                    <a:pt x="5473" y="8781"/>
                  </a:cubicBezTo>
                  <a:cubicBezTo>
                    <a:pt x="5946" y="8781"/>
                    <a:pt x="6390" y="8662"/>
                    <a:pt x="6775" y="8409"/>
                  </a:cubicBezTo>
                  <a:cubicBezTo>
                    <a:pt x="8251" y="7445"/>
                    <a:pt x="8275" y="4861"/>
                    <a:pt x="6823" y="2635"/>
                  </a:cubicBezTo>
                  <a:cubicBezTo>
                    <a:pt x="5746" y="984"/>
                    <a:pt x="4158" y="1"/>
                    <a:pt x="2802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932;p31"/>
            <p:cNvSpPr/>
            <p:nvPr/>
          </p:nvSpPr>
          <p:spPr>
            <a:xfrm>
              <a:off x="8763075" y="4281974"/>
              <a:ext cx="264832" cy="280960"/>
            </a:xfrm>
            <a:custGeom>
              <a:avLst/>
              <a:gdLst/>
              <a:ahLst/>
              <a:cxnLst/>
              <a:rect l="l" t="t" r="r" b="b"/>
              <a:pathLst>
                <a:path w="8276" h="8780" extrusionOk="0">
                  <a:moveTo>
                    <a:pt x="2798" y="1"/>
                  </a:moveTo>
                  <a:cubicBezTo>
                    <a:pt x="2330" y="1"/>
                    <a:pt x="1892" y="118"/>
                    <a:pt x="1513" y="366"/>
                  </a:cubicBezTo>
                  <a:cubicBezTo>
                    <a:pt x="25" y="1342"/>
                    <a:pt x="1" y="3926"/>
                    <a:pt x="1453" y="6152"/>
                  </a:cubicBezTo>
                  <a:cubicBezTo>
                    <a:pt x="2542" y="7798"/>
                    <a:pt x="4130" y="8779"/>
                    <a:pt x="5484" y="8779"/>
                  </a:cubicBezTo>
                  <a:cubicBezTo>
                    <a:pt x="5953" y="8779"/>
                    <a:pt x="6393" y="8662"/>
                    <a:pt x="6776" y="8414"/>
                  </a:cubicBezTo>
                  <a:cubicBezTo>
                    <a:pt x="8252" y="7450"/>
                    <a:pt x="8276" y="4854"/>
                    <a:pt x="6823" y="2640"/>
                  </a:cubicBezTo>
                  <a:cubicBezTo>
                    <a:pt x="5743" y="985"/>
                    <a:pt x="4151" y="1"/>
                    <a:pt x="2798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933;p31"/>
            <p:cNvSpPr/>
            <p:nvPr/>
          </p:nvSpPr>
          <p:spPr>
            <a:xfrm>
              <a:off x="8107779" y="4420310"/>
              <a:ext cx="326912" cy="226752"/>
            </a:xfrm>
            <a:custGeom>
              <a:avLst/>
              <a:gdLst/>
              <a:ahLst/>
              <a:cxnLst/>
              <a:rect l="l" t="t" r="r" b="b"/>
              <a:pathLst>
                <a:path w="10216" h="7086" extrusionOk="0">
                  <a:moveTo>
                    <a:pt x="3718" y="0"/>
                  </a:moveTo>
                  <a:cubicBezTo>
                    <a:pt x="2346" y="0"/>
                    <a:pt x="1204" y="527"/>
                    <a:pt x="750" y="1508"/>
                  </a:cubicBezTo>
                  <a:cubicBezTo>
                    <a:pt x="0" y="3115"/>
                    <a:pt x="1346" y="5329"/>
                    <a:pt x="3762" y="6449"/>
                  </a:cubicBezTo>
                  <a:cubicBezTo>
                    <a:pt x="4688" y="6879"/>
                    <a:pt x="5636" y="7086"/>
                    <a:pt x="6494" y="7086"/>
                  </a:cubicBezTo>
                  <a:cubicBezTo>
                    <a:pt x="7867" y="7086"/>
                    <a:pt x="9011" y="6557"/>
                    <a:pt x="9466" y="5568"/>
                  </a:cubicBezTo>
                  <a:cubicBezTo>
                    <a:pt x="10216" y="3960"/>
                    <a:pt x="8870" y="1746"/>
                    <a:pt x="6453" y="638"/>
                  </a:cubicBezTo>
                  <a:cubicBezTo>
                    <a:pt x="5527" y="207"/>
                    <a:pt x="4577" y="0"/>
                    <a:pt x="3718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934;p31"/>
            <p:cNvSpPr/>
            <p:nvPr/>
          </p:nvSpPr>
          <p:spPr>
            <a:xfrm>
              <a:off x="8107779" y="4401270"/>
              <a:ext cx="326912" cy="226752"/>
            </a:xfrm>
            <a:custGeom>
              <a:avLst/>
              <a:gdLst/>
              <a:ahLst/>
              <a:cxnLst/>
              <a:rect l="l" t="t" r="r" b="b"/>
              <a:pathLst>
                <a:path w="10216" h="7086" extrusionOk="0">
                  <a:moveTo>
                    <a:pt x="3722" y="1"/>
                  </a:moveTo>
                  <a:cubicBezTo>
                    <a:pt x="2349" y="1"/>
                    <a:pt x="1204" y="530"/>
                    <a:pt x="750" y="1519"/>
                  </a:cubicBezTo>
                  <a:cubicBezTo>
                    <a:pt x="0" y="3127"/>
                    <a:pt x="1346" y="5329"/>
                    <a:pt x="3762" y="6448"/>
                  </a:cubicBezTo>
                  <a:cubicBezTo>
                    <a:pt x="4688" y="6879"/>
                    <a:pt x="5636" y="7086"/>
                    <a:pt x="6494" y="7086"/>
                  </a:cubicBezTo>
                  <a:cubicBezTo>
                    <a:pt x="7867" y="7086"/>
                    <a:pt x="9011" y="6556"/>
                    <a:pt x="9466" y="5567"/>
                  </a:cubicBezTo>
                  <a:cubicBezTo>
                    <a:pt x="10216" y="3972"/>
                    <a:pt x="8870" y="1757"/>
                    <a:pt x="6453" y="638"/>
                  </a:cubicBezTo>
                  <a:cubicBezTo>
                    <a:pt x="5528" y="208"/>
                    <a:pt x="4580" y="1"/>
                    <a:pt x="3722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935;p31"/>
            <p:cNvSpPr/>
            <p:nvPr/>
          </p:nvSpPr>
          <p:spPr>
            <a:xfrm>
              <a:off x="7958019" y="3868310"/>
              <a:ext cx="317792" cy="242976"/>
            </a:xfrm>
            <a:custGeom>
              <a:avLst/>
              <a:gdLst/>
              <a:ahLst/>
              <a:cxnLst/>
              <a:rect l="l" t="t" r="r" b="b"/>
              <a:pathLst>
                <a:path w="9931" h="7593" extrusionOk="0">
                  <a:moveTo>
                    <a:pt x="6546" y="0"/>
                  </a:moveTo>
                  <a:cubicBezTo>
                    <a:pt x="5488" y="0"/>
                    <a:pt x="4271" y="385"/>
                    <a:pt x="3156" y="1148"/>
                  </a:cubicBezTo>
                  <a:cubicBezTo>
                    <a:pt x="965" y="2660"/>
                    <a:pt x="1" y="5065"/>
                    <a:pt x="1013" y="6518"/>
                  </a:cubicBezTo>
                  <a:cubicBezTo>
                    <a:pt x="1503" y="7236"/>
                    <a:pt x="2373" y="7593"/>
                    <a:pt x="3391" y="7593"/>
                  </a:cubicBezTo>
                  <a:cubicBezTo>
                    <a:pt x="4451" y="7593"/>
                    <a:pt x="5670" y="7206"/>
                    <a:pt x="6788" y="6435"/>
                  </a:cubicBezTo>
                  <a:cubicBezTo>
                    <a:pt x="8978" y="4934"/>
                    <a:pt x="9931" y="2529"/>
                    <a:pt x="8931" y="1077"/>
                  </a:cubicBezTo>
                  <a:cubicBezTo>
                    <a:pt x="8440" y="358"/>
                    <a:pt x="7567" y="0"/>
                    <a:pt x="6546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936;p31"/>
            <p:cNvSpPr/>
            <p:nvPr/>
          </p:nvSpPr>
          <p:spPr>
            <a:xfrm>
              <a:off x="7954979" y="3849686"/>
              <a:ext cx="317792" cy="242944"/>
            </a:xfrm>
            <a:custGeom>
              <a:avLst/>
              <a:gdLst/>
              <a:ahLst/>
              <a:cxnLst/>
              <a:rect l="l" t="t" r="r" b="b"/>
              <a:pathLst>
                <a:path w="9931" h="7592" extrusionOk="0">
                  <a:moveTo>
                    <a:pt x="6552" y="0"/>
                  </a:moveTo>
                  <a:cubicBezTo>
                    <a:pt x="5493" y="0"/>
                    <a:pt x="4273" y="388"/>
                    <a:pt x="3156" y="1159"/>
                  </a:cubicBezTo>
                  <a:cubicBezTo>
                    <a:pt x="965" y="2659"/>
                    <a:pt x="1" y="5064"/>
                    <a:pt x="1013" y="6517"/>
                  </a:cubicBezTo>
                  <a:cubicBezTo>
                    <a:pt x="1503" y="7234"/>
                    <a:pt x="2373" y="7592"/>
                    <a:pt x="3391" y="7592"/>
                  </a:cubicBezTo>
                  <a:cubicBezTo>
                    <a:pt x="4451" y="7592"/>
                    <a:pt x="5670" y="7204"/>
                    <a:pt x="6787" y="6433"/>
                  </a:cubicBezTo>
                  <a:cubicBezTo>
                    <a:pt x="8978" y="4933"/>
                    <a:pt x="9931" y="2528"/>
                    <a:pt x="8930" y="1075"/>
                  </a:cubicBezTo>
                  <a:cubicBezTo>
                    <a:pt x="8440" y="358"/>
                    <a:pt x="7570" y="0"/>
                    <a:pt x="655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937;p31"/>
            <p:cNvSpPr/>
            <p:nvPr/>
          </p:nvSpPr>
          <p:spPr>
            <a:xfrm>
              <a:off x="7660483" y="4143798"/>
              <a:ext cx="261760" cy="287136"/>
            </a:xfrm>
            <a:custGeom>
              <a:avLst/>
              <a:gdLst/>
              <a:ahLst/>
              <a:cxnLst/>
              <a:rect l="l" t="t" r="r" b="b"/>
              <a:pathLst>
                <a:path w="8180" h="8973" extrusionOk="0">
                  <a:moveTo>
                    <a:pt x="5293" y="0"/>
                  </a:moveTo>
                  <a:cubicBezTo>
                    <a:pt x="3895" y="0"/>
                    <a:pt x="2277" y="1123"/>
                    <a:pt x="1274" y="2933"/>
                  </a:cubicBezTo>
                  <a:cubicBezTo>
                    <a:pt x="0" y="5267"/>
                    <a:pt x="214" y="7839"/>
                    <a:pt x="1762" y="8696"/>
                  </a:cubicBezTo>
                  <a:cubicBezTo>
                    <a:pt x="2104" y="8884"/>
                    <a:pt x="2480" y="8973"/>
                    <a:pt x="2874" y="8973"/>
                  </a:cubicBezTo>
                  <a:cubicBezTo>
                    <a:pt x="4276" y="8973"/>
                    <a:pt x="5890" y="7842"/>
                    <a:pt x="6894" y="6029"/>
                  </a:cubicBezTo>
                  <a:cubicBezTo>
                    <a:pt x="8180" y="3707"/>
                    <a:pt x="7954" y="1124"/>
                    <a:pt x="6406" y="278"/>
                  </a:cubicBezTo>
                  <a:cubicBezTo>
                    <a:pt x="6065" y="90"/>
                    <a:pt x="5688" y="0"/>
                    <a:pt x="5293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938;p31"/>
            <p:cNvSpPr/>
            <p:nvPr/>
          </p:nvSpPr>
          <p:spPr>
            <a:xfrm>
              <a:off x="7649411" y="4128758"/>
              <a:ext cx="261792" cy="287328"/>
            </a:xfrm>
            <a:custGeom>
              <a:avLst/>
              <a:gdLst/>
              <a:ahLst/>
              <a:cxnLst/>
              <a:rect l="l" t="t" r="r" b="b"/>
              <a:pathLst>
                <a:path w="8181" h="8979" extrusionOk="0">
                  <a:moveTo>
                    <a:pt x="5305" y="0"/>
                  </a:moveTo>
                  <a:cubicBezTo>
                    <a:pt x="3905" y="0"/>
                    <a:pt x="2283" y="1124"/>
                    <a:pt x="1287" y="2939"/>
                  </a:cubicBezTo>
                  <a:cubicBezTo>
                    <a:pt x="1" y="5273"/>
                    <a:pt x="215" y="7844"/>
                    <a:pt x="1775" y="8702"/>
                  </a:cubicBezTo>
                  <a:cubicBezTo>
                    <a:pt x="2114" y="8889"/>
                    <a:pt x="2489" y="8978"/>
                    <a:pt x="2881" y="8978"/>
                  </a:cubicBezTo>
                  <a:cubicBezTo>
                    <a:pt x="4280" y="8978"/>
                    <a:pt x="5900" y="7848"/>
                    <a:pt x="6895" y="6035"/>
                  </a:cubicBezTo>
                  <a:cubicBezTo>
                    <a:pt x="8180" y="3713"/>
                    <a:pt x="7966" y="1129"/>
                    <a:pt x="6406" y="272"/>
                  </a:cubicBezTo>
                  <a:cubicBezTo>
                    <a:pt x="6069" y="88"/>
                    <a:pt x="5695" y="0"/>
                    <a:pt x="5305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939;p31"/>
            <p:cNvSpPr/>
            <p:nvPr/>
          </p:nvSpPr>
          <p:spPr>
            <a:xfrm>
              <a:off x="8853763" y="4717814"/>
              <a:ext cx="264448" cy="281760"/>
            </a:xfrm>
            <a:custGeom>
              <a:avLst/>
              <a:gdLst/>
              <a:ahLst/>
              <a:cxnLst/>
              <a:rect l="l" t="t" r="r" b="b"/>
              <a:pathLst>
                <a:path w="8264" h="8805" extrusionOk="0">
                  <a:moveTo>
                    <a:pt x="2802" y="0"/>
                  </a:moveTo>
                  <a:cubicBezTo>
                    <a:pt x="2343" y="0"/>
                    <a:pt x="1912" y="114"/>
                    <a:pt x="1536" y="354"/>
                  </a:cubicBezTo>
                  <a:cubicBezTo>
                    <a:pt x="48" y="1307"/>
                    <a:pt x="1" y="3891"/>
                    <a:pt x="1429" y="6129"/>
                  </a:cubicBezTo>
                  <a:cubicBezTo>
                    <a:pt x="2498" y="7803"/>
                    <a:pt x="4093" y="8805"/>
                    <a:pt x="5456" y="8805"/>
                  </a:cubicBezTo>
                  <a:cubicBezTo>
                    <a:pt x="5916" y="8805"/>
                    <a:pt x="6349" y="8691"/>
                    <a:pt x="6728" y="8451"/>
                  </a:cubicBezTo>
                  <a:cubicBezTo>
                    <a:pt x="8216" y="7486"/>
                    <a:pt x="8263" y="4903"/>
                    <a:pt x="6823" y="2664"/>
                  </a:cubicBezTo>
                  <a:cubicBezTo>
                    <a:pt x="5755" y="999"/>
                    <a:pt x="4160" y="0"/>
                    <a:pt x="2802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940;p31"/>
            <p:cNvSpPr/>
            <p:nvPr/>
          </p:nvSpPr>
          <p:spPr>
            <a:xfrm>
              <a:off x="8863683" y="4701814"/>
              <a:ext cx="264448" cy="281760"/>
            </a:xfrm>
            <a:custGeom>
              <a:avLst/>
              <a:gdLst/>
              <a:ahLst/>
              <a:cxnLst/>
              <a:rect l="l" t="t" r="r" b="b"/>
              <a:pathLst>
                <a:path w="8264" h="8805" extrusionOk="0">
                  <a:moveTo>
                    <a:pt x="2807" y="1"/>
                  </a:moveTo>
                  <a:cubicBezTo>
                    <a:pt x="2348" y="1"/>
                    <a:pt x="1914" y="114"/>
                    <a:pt x="1536" y="354"/>
                  </a:cubicBezTo>
                  <a:cubicBezTo>
                    <a:pt x="48" y="1307"/>
                    <a:pt x="0" y="3902"/>
                    <a:pt x="1441" y="6129"/>
                  </a:cubicBezTo>
                  <a:cubicBezTo>
                    <a:pt x="2509" y="7803"/>
                    <a:pt x="4104" y="8804"/>
                    <a:pt x="5463" y="8804"/>
                  </a:cubicBezTo>
                  <a:cubicBezTo>
                    <a:pt x="5921" y="8804"/>
                    <a:pt x="6352" y="8691"/>
                    <a:pt x="6727" y="8451"/>
                  </a:cubicBezTo>
                  <a:cubicBezTo>
                    <a:pt x="8215" y="7498"/>
                    <a:pt x="8263" y="4914"/>
                    <a:pt x="6834" y="2676"/>
                  </a:cubicBezTo>
                  <a:cubicBezTo>
                    <a:pt x="5766" y="1002"/>
                    <a:pt x="4171" y="1"/>
                    <a:pt x="2807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941;p31"/>
            <p:cNvSpPr/>
            <p:nvPr/>
          </p:nvSpPr>
          <p:spPr>
            <a:xfrm>
              <a:off x="5353507" y="374043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A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942;p31"/>
            <p:cNvSpPr/>
            <p:nvPr/>
          </p:nvSpPr>
          <p:spPr>
            <a:xfrm>
              <a:off x="7546179" y="4507542"/>
              <a:ext cx="325792" cy="212352"/>
            </a:xfrm>
            <a:custGeom>
              <a:avLst/>
              <a:gdLst/>
              <a:ahLst/>
              <a:cxnLst/>
              <a:rect l="l" t="t" r="r" b="b"/>
              <a:pathLst>
                <a:path w="10181" h="6636" extrusionOk="0">
                  <a:moveTo>
                    <a:pt x="4208" y="1"/>
                  </a:moveTo>
                  <a:cubicBezTo>
                    <a:pt x="2305" y="1"/>
                    <a:pt x="743" y="834"/>
                    <a:pt x="417" y="2187"/>
                  </a:cubicBezTo>
                  <a:cubicBezTo>
                    <a:pt x="0" y="3901"/>
                    <a:pt x="1751" y="5806"/>
                    <a:pt x="4322" y="6437"/>
                  </a:cubicBezTo>
                  <a:cubicBezTo>
                    <a:pt x="4882" y="6571"/>
                    <a:pt x="5434" y="6635"/>
                    <a:pt x="5960" y="6635"/>
                  </a:cubicBezTo>
                  <a:cubicBezTo>
                    <a:pt x="7864" y="6635"/>
                    <a:pt x="9425" y="5801"/>
                    <a:pt x="9752" y="4449"/>
                  </a:cubicBezTo>
                  <a:cubicBezTo>
                    <a:pt x="10180" y="2734"/>
                    <a:pt x="8418" y="829"/>
                    <a:pt x="5846" y="198"/>
                  </a:cubicBezTo>
                  <a:cubicBezTo>
                    <a:pt x="5287" y="64"/>
                    <a:pt x="4734" y="1"/>
                    <a:pt x="4208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943;p31"/>
            <p:cNvSpPr/>
            <p:nvPr/>
          </p:nvSpPr>
          <p:spPr>
            <a:xfrm>
              <a:off x="7542371" y="4489110"/>
              <a:ext cx="325792" cy="212256"/>
            </a:xfrm>
            <a:custGeom>
              <a:avLst/>
              <a:gdLst/>
              <a:ahLst/>
              <a:cxnLst/>
              <a:rect l="l" t="t" r="r" b="b"/>
              <a:pathLst>
                <a:path w="10181" h="6633" extrusionOk="0">
                  <a:moveTo>
                    <a:pt x="4198" y="0"/>
                  </a:moveTo>
                  <a:cubicBezTo>
                    <a:pt x="2299" y="0"/>
                    <a:pt x="743" y="839"/>
                    <a:pt x="417" y="2179"/>
                  </a:cubicBezTo>
                  <a:cubicBezTo>
                    <a:pt x="0" y="3906"/>
                    <a:pt x="1750" y="5811"/>
                    <a:pt x="4334" y="6430"/>
                  </a:cubicBezTo>
                  <a:cubicBezTo>
                    <a:pt x="4897" y="6567"/>
                    <a:pt x="5453" y="6633"/>
                    <a:pt x="5982" y="6633"/>
                  </a:cubicBezTo>
                  <a:cubicBezTo>
                    <a:pt x="7881" y="6633"/>
                    <a:pt x="9437" y="5794"/>
                    <a:pt x="9763" y="4453"/>
                  </a:cubicBezTo>
                  <a:cubicBezTo>
                    <a:pt x="10180" y="2739"/>
                    <a:pt x="8430" y="834"/>
                    <a:pt x="5846" y="203"/>
                  </a:cubicBezTo>
                  <a:cubicBezTo>
                    <a:pt x="5283" y="65"/>
                    <a:pt x="4727" y="0"/>
                    <a:pt x="4198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944;p31"/>
            <p:cNvSpPr/>
            <p:nvPr/>
          </p:nvSpPr>
          <p:spPr>
            <a:xfrm>
              <a:off x="7144300" y="3249853"/>
              <a:ext cx="534543" cy="455348"/>
            </a:xfrm>
            <a:custGeom>
              <a:avLst/>
              <a:gdLst/>
              <a:ahLst/>
              <a:cxnLst/>
              <a:rect l="l" t="t" r="r" b="b"/>
              <a:pathLst>
                <a:path w="10111" h="8613" extrusionOk="0">
                  <a:moveTo>
                    <a:pt x="9527" y="2967"/>
                  </a:moveTo>
                  <a:cubicBezTo>
                    <a:pt x="9109" y="2269"/>
                    <a:pt x="8418" y="1707"/>
                    <a:pt x="7719" y="1297"/>
                  </a:cubicBezTo>
                  <a:cubicBezTo>
                    <a:pt x="6942" y="843"/>
                    <a:pt x="5998" y="145"/>
                    <a:pt x="5070" y="80"/>
                  </a:cubicBezTo>
                  <a:cubicBezTo>
                    <a:pt x="3788" y="1"/>
                    <a:pt x="1232" y="310"/>
                    <a:pt x="706" y="1765"/>
                  </a:cubicBezTo>
                  <a:cubicBezTo>
                    <a:pt x="0" y="3716"/>
                    <a:pt x="2981" y="4033"/>
                    <a:pt x="4213" y="4177"/>
                  </a:cubicBezTo>
                  <a:cubicBezTo>
                    <a:pt x="4191" y="4393"/>
                    <a:pt x="3910" y="4595"/>
                    <a:pt x="3809" y="4796"/>
                  </a:cubicBezTo>
                  <a:cubicBezTo>
                    <a:pt x="3593" y="5228"/>
                    <a:pt x="3421" y="5696"/>
                    <a:pt x="3205" y="6136"/>
                  </a:cubicBezTo>
                  <a:cubicBezTo>
                    <a:pt x="2909" y="6755"/>
                    <a:pt x="2535" y="7216"/>
                    <a:pt x="2117" y="7756"/>
                  </a:cubicBezTo>
                  <a:cubicBezTo>
                    <a:pt x="2801" y="7842"/>
                    <a:pt x="3478" y="8008"/>
                    <a:pt x="4169" y="8008"/>
                  </a:cubicBezTo>
                  <a:cubicBezTo>
                    <a:pt x="4465" y="7309"/>
                    <a:pt x="4443" y="6503"/>
                    <a:pt x="4832" y="5840"/>
                  </a:cubicBezTo>
                  <a:cubicBezTo>
                    <a:pt x="5034" y="6488"/>
                    <a:pt x="4227" y="7338"/>
                    <a:pt x="4479" y="7965"/>
                  </a:cubicBezTo>
                  <a:cubicBezTo>
                    <a:pt x="5271" y="8073"/>
                    <a:pt x="6070" y="8173"/>
                    <a:pt x="6863" y="8281"/>
                  </a:cubicBezTo>
                  <a:cubicBezTo>
                    <a:pt x="6690" y="7525"/>
                    <a:pt x="6502" y="6776"/>
                    <a:pt x="6301" y="6035"/>
                  </a:cubicBezTo>
                  <a:cubicBezTo>
                    <a:pt x="6596" y="5948"/>
                    <a:pt x="6920" y="7929"/>
                    <a:pt x="7064" y="8260"/>
                  </a:cubicBezTo>
                  <a:cubicBezTo>
                    <a:pt x="7230" y="8613"/>
                    <a:pt x="8569" y="8577"/>
                    <a:pt x="8879" y="8548"/>
                  </a:cubicBezTo>
                  <a:cubicBezTo>
                    <a:pt x="8238" y="7187"/>
                    <a:pt x="7568" y="5848"/>
                    <a:pt x="6827" y="4537"/>
                  </a:cubicBezTo>
                  <a:cubicBezTo>
                    <a:pt x="7539" y="4710"/>
                    <a:pt x="8238" y="5012"/>
                    <a:pt x="8987" y="4904"/>
                  </a:cubicBezTo>
                  <a:cubicBezTo>
                    <a:pt x="10110" y="4753"/>
                    <a:pt x="9980" y="3716"/>
                    <a:pt x="9527" y="2967"/>
                  </a:cubicBezTo>
                  <a:close/>
                  <a:moveTo>
                    <a:pt x="4522" y="2470"/>
                  </a:moveTo>
                  <a:cubicBezTo>
                    <a:pt x="4054" y="3536"/>
                    <a:pt x="2254" y="3082"/>
                    <a:pt x="2628" y="1981"/>
                  </a:cubicBezTo>
                  <a:cubicBezTo>
                    <a:pt x="2592" y="2082"/>
                    <a:pt x="2556" y="2168"/>
                    <a:pt x="2628" y="1966"/>
                  </a:cubicBezTo>
                  <a:cubicBezTo>
                    <a:pt x="2700" y="1757"/>
                    <a:pt x="2664" y="1858"/>
                    <a:pt x="2628" y="1959"/>
                  </a:cubicBezTo>
                  <a:cubicBezTo>
                    <a:pt x="3017" y="879"/>
                    <a:pt x="5048" y="1282"/>
                    <a:pt x="4522" y="2470"/>
                  </a:cubicBezTo>
                  <a:close/>
                  <a:moveTo>
                    <a:pt x="6092" y="5307"/>
                  </a:moveTo>
                  <a:cubicBezTo>
                    <a:pt x="5847" y="5048"/>
                    <a:pt x="5610" y="4782"/>
                    <a:pt x="5365" y="4523"/>
                  </a:cubicBezTo>
                  <a:cubicBezTo>
                    <a:pt x="5199" y="4645"/>
                    <a:pt x="4954" y="4940"/>
                    <a:pt x="4717" y="4818"/>
                  </a:cubicBezTo>
                  <a:cubicBezTo>
                    <a:pt x="4904" y="4407"/>
                    <a:pt x="5026" y="3983"/>
                    <a:pt x="5343" y="3622"/>
                  </a:cubicBezTo>
                  <a:cubicBezTo>
                    <a:pt x="5782" y="3925"/>
                    <a:pt x="6250" y="4760"/>
                    <a:pt x="6092" y="5307"/>
                  </a:cubicBezTo>
                  <a:close/>
                  <a:moveTo>
                    <a:pt x="6956" y="3817"/>
                  </a:moveTo>
                  <a:cubicBezTo>
                    <a:pt x="6848" y="3767"/>
                    <a:pt x="6812" y="3745"/>
                    <a:pt x="6812" y="3745"/>
                  </a:cubicBezTo>
                  <a:cubicBezTo>
                    <a:pt x="6394" y="3514"/>
                    <a:pt x="6013" y="3126"/>
                    <a:pt x="6078" y="2607"/>
                  </a:cubicBezTo>
                  <a:cubicBezTo>
                    <a:pt x="6128" y="2161"/>
                    <a:pt x="7007" y="1556"/>
                    <a:pt x="7439" y="1779"/>
                  </a:cubicBezTo>
                  <a:cubicBezTo>
                    <a:pt x="7705" y="1909"/>
                    <a:pt x="8216" y="2881"/>
                    <a:pt x="8187" y="3198"/>
                  </a:cubicBezTo>
                  <a:cubicBezTo>
                    <a:pt x="8130" y="3903"/>
                    <a:pt x="7496" y="3889"/>
                    <a:pt x="6956" y="3817"/>
                  </a:cubicBezTo>
                  <a:close/>
                </a:path>
              </a:pathLst>
            </a:custGeom>
            <a:solidFill>
              <a:srgbClr val="513153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945;p31"/>
            <p:cNvSpPr/>
            <p:nvPr/>
          </p:nvSpPr>
          <p:spPr>
            <a:xfrm>
              <a:off x="7235285" y="3684211"/>
              <a:ext cx="351780" cy="329735"/>
            </a:xfrm>
            <a:custGeom>
              <a:avLst/>
              <a:gdLst/>
              <a:ahLst/>
              <a:cxnLst/>
              <a:rect l="l" t="t" r="r" b="b"/>
              <a:pathLst>
                <a:path w="6654" h="6237" extrusionOk="0">
                  <a:moveTo>
                    <a:pt x="6157" y="1664"/>
                  </a:moveTo>
                  <a:cubicBezTo>
                    <a:pt x="6106" y="1606"/>
                    <a:pt x="6006" y="1592"/>
                    <a:pt x="5905" y="1556"/>
                  </a:cubicBezTo>
                  <a:cubicBezTo>
                    <a:pt x="5926" y="1527"/>
                    <a:pt x="5934" y="1484"/>
                    <a:pt x="5962" y="1470"/>
                  </a:cubicBezTo>
                  <a:cubicBezTo>
                    <a:pt x="6070" y="1419"/>
                    <a:pt x="6099" y="1318"/>
                    <a:pt x="6099" y="1225"/>
                  </a:cubicBezTo>
                  <a:cubicBezTo>
                    <a:pt x="6114" y="951"/>
                    <a:pt x="6056" y="706"/>
                    <a:pt x="5862" y="505"/>
                  </a:cubicBezTo>
                  <a:cubicBezTo>
                    <a:pt x="5739" y="382"/>
                    <a:pt x="5602" y="382"/>
                    <a:pt x="5509" y="526"/>
                  </a:cubicBezTo>
                  <a:cubicBezTo>
                    <a:pt x="5444" y="634"/>
                    <a:pt x="5394" y="757"/>
                    <a:pt x="5372" y="872"/>
                  </a:cubicBezTo>
                  <a:cubicBezTo>
                    <a:pt x="5336" y="1102"/>
                    <a:pt x="5329" y="1340"/>
                    <a:pt x="5307" y="1578"/>
                  </a:cubicBezTo>
                  <a:cubicBezTo>
                    <a:pt x="4940" y="1678"/>
                    <a:pt x="4645" y="1894"/>
                    <a:pt x="4357" y="2103"/>
                  </a:cubicBezTo>
                  <a:cubicBezTo>
                    <a:pt x="4018" y="2355"/>
                    <a:pt x="3644" y="2564"/>
                    <a:pt x="3377" y="2903"/>
                  </a:cubicBezTo>
                  <a:cubicBezTo>
                    <a:pt x="3370" y="2910"/>
                    <a:pt x="3363" y="2917"/>
                    <a:pt x="3356" y="2924"/>
                  </a:cubicBezTo>
                  <a:cubicBezTo>
                    <a:pt x="3349" y="2917"/>
                    <a:pt x="3341" y="2910"/>
                    <a:pt x="3341" y="2895"/>
                  </a:cubicBezTo>
                  <a:cubicBezTo>
                    <a:pt x="3132" y="2521"/>
                    <a:pt x="2801" y="2240"/>
                    <a:pt x="2513" y="1938"/>
                  </a:cubicBezTo>
                  <a:cubicBezTo>
                    <a:pt x="2268" y="1678"/>
                    <a:pt x="2024" y="1419"/>
                    <a:pt x="1678" y="1254"/>
                  </a:cubicBezTo>
                  <a:cubicBezTo>
                    <a:pt x="1700" y="1009"/>
                    <a:pt x="1736" y="778"/>
                    <a:pt x="1736" y="548"/>
                  </a:cubicBezTo>
                  <a:cubicBezTo>
                    <a:pt x="1743" y="425"/>
                    <a:pt x="1714" y="296"/>
                    <a:pt x="1664" y="181"/>
                  </a:cubicBezTo>
                  <a:cubicBezTo>
                    <a:pt x="1599" y="22"/>
                    <a:pt x="1462" y="1"/>
                    <a:pt x="1325" y="94"/>
                  </a:cubicBezTo>
                  <a:cubicBezTo>
                    <a:pt x="1095" y="260"/>
                    <a:pt x="994" y="497"/>
                    <a:pt x="958" y="764"/>
                  </a:cubicBezTo>
                  <a:cubicBezTo>
                    <a:pt x="943" y="857"/>
                    <a:pt x="958" y="958"/>
                    <a:pt x="1051" y="1030"/>
                  </a:cubicBezTo>
                  <a:cubicBezTo>
                    <a:pt x="1073" y="1052"/>
                    <a:pt x="1080" y="1095"/>
                    <a:pt x="1087" y="1124"/>
                  </a:cubicBezTo>
                  <a:cubicBezTo>
                    <a:pt x="987" y="1146"/>
                    <a:pt x="879" y="1138"/>
                    <a:pt x="821" y="1182"/>
                  </a:cubicBezTo>
                  <a:cubicBezTo>
                    <a:pt x="655" y="1318"/>
                    <a:pt x="490" y="1470"/>
                    <a:pt x="353" y="1635"/>
                  </a:cubicBezTo>
                  <a:cubicBezTo>
                    <a:pt x="216" y="1794"/>
                    <a:pt x="216" y="1952"/>
                    <a:pt x="317" y="2082"/>
                  </a:cubicBezTo>
                  <a:cubicBezTo>
                    <a:pt x="418" y="2204"/>
                    <a:pt x="583" y="2247"/>
                    <a:pt x="763" y="2168"/>
                  </a:cubicBezTo>
                  <a:cubicBezTo>
                    <a:pt x="915" y="2096"/>
                    <a:pt x="1044" y="1981"/>
                    <a:pt x="1181" y="1887"/>
                  </a:cubicBezTo>
                  <a:cubicBezTo>
                    <a:pt x="1217" y="1866"/>
                    <a:pt x="1253" y="1830"/>
                    <a:pt x="1275" y="1808"/>
                  </a:cubicBezTo>
                  <a:cubicBezTo>
                    <a:pt x="1469" y="1981"/>
                    <a:pt x="1656" y="2132"/>
                    <a:pt x="1822" y="2305"/>
                  </a:cubicBezTo>
                  <a:cubicBezTo>
                    <a:pt x="2139" y="2622"/>
                    <a:pt x="2484" y="2903"/>
                    <a:pt x="2801" y="3219"/>
                  </a:cubicBezTo>
                  <a:cubicBezTo>
                    <a:pt x="2772" y="3241"/>
                    <a:pt x="2744" y="3263"/>
                    <a:pt x="2715" y="3284"/>
                  </a:cubicBezTo>
                  <a:cubicBezTo>
                    <a:pt x="2628" y="3342"/>
                    <a:pt x="2542" y="3399"/>
                    <a:pt x="2456" y="3464"/>
                  </a:cubicBezTo>
                  <a:cubicBezTo>
                    <a:pt x="2168" y="3666"/>
                    <a:pt x="1880" y="3875"/>
                    <a:pt x="1592" y="4076"/>
                  </a:cubicBezTo>
                  <a:cubicBezTo>
                    <a:pt x="1419" y="4199"/>
                    <a:pt x="1239" y="4321"/>
                    <a:pt x="1044" y="4458"/>
                  </a:cubicBezTo>
                  <a:cubicBezTo>
                    <a:pt x="843" y="4271"/>
                    <a:pt x="605" y="4227"/>
                    <a:pt x="360" y="4220"/>
                  </a:cubicBezTo>
                  <a:cubicBezTo>
                    <a:pt x="288" y="4220"/>
                    <a:pt x="209" y="4235"/>
                    <a:pt x="137" y="4263"/>
                  </a:cubicBezTo>
                  <a:cubicBezTo>
                    <a:pt x="22" y="4314"/>
                    <a:pt x="0" y="4386"/>
                    <a:pt x="29" y="4508"/>
                  </a:cubicBezTo>
                  <a:cubicBezTo>
                    <a:pt x="94" y="4811"/>
                    <a:pt x="346" y="5020"/>
                    <a:pt x="655" y="5048"/>
                  </a:cubicBezTo>
                  <a:cubicBezTo>
                    <a:pt x="799" y="5063"/>
                    <a:pt x="922" y="5034"/>
                    <a:pt x="994" y="4890"/>
                  </a:cubicBezTo>
                  <a:cubicBezTo>
                    <a:pt x="1001" y="4861"/>
                    <a:pt x="1037" y="4847"/>
                    <a:pt x="1080" y="4804"/>
                  </a:cubicBezTo>
                  <a:cubicBezTo>
                    <a:pt x="1095" y="4861"/>
                    <a:pt x="1109" y="4904"/>
                    <a:pt x="1102" y="4940"/>
                  </a:cubicBezTo>
                  <a:cubicBezTo>
                    <a:pt x="1073" y="5099"/>
                    <a:pt x="1037" y="5257"/>
                    <a:pt x="1001" y="5416"/>
                  </a:cubicBezTo>
                  <a:cubicBezTo>
                    <a:pt x="958" y="5624"/>
                    <a:pt x="1195" y="5898"/>
                    <a:pt x="1404" y="5876"/>
                  </a:cubicBezTo>
                  <a:cubicBezTo>
                    <a:pt x="1440" y="5876"/>
                    <a:pt x="1476" y="5862"/>
                    <a:pt x="1505" y="5840"/>
                  </a:cubicBezTo>
                  <a:cubicBezTo>
                    <a:pt x="1678" y="5732"/>
                    <a:pt x="1779" y="5466"/>
                    <a:pt x="1728" y="5272"/>
                  </a:cubicBezTo>
                  <a:cubicBezTo>
                    <a:pt x="1692" y="5120"/>
                    <a:pt x="1656" y="4969"/>
                    <a:pt x="1520" y="4861"/>
                  </a:cubicBezTo>
                  <a:cubicBezTo>
                    <a:pt x="1541" y="4825"/>
                    <a:pt x="1563" y="4789"/>
                    <a:pt x="1584" y="4775"/>
                  </a:cubicBezTo>
                  <a:cubicBezTo>
                    <a:pt x="1916" y="4559"/>
                    <a:pt x="2240" y="4335"/>
                    <a:pt x="2578" y="4127"/>
                  </a:cubicBezTo>
                  <a:cubicBezTo>
                    <a:pt x="2808" y="3983"/>
                    <a:pt x="3053" y="3860"/>
                    <a:pt x="3284" y="3716"/>
                  </a:cubicBezTo>
                  <a:cubicBezTo>
                    <a:pt x="3485" y="3896"/>
                    <a:pt x="3709" y="4062"/>
                    <a:pt x="3910" y="4249"/>
                  </a:cubicBezTo>
                  <a:cubicBezTo>
                    <a:pt x="4205" y="4515"/>
                    <a:pt x="4486" y="4789"/>
                    <a:pt x="4767" y="5063"/>
                  </a:cubicBezTo>
                  <a:cubicBezTo>
                    <a:pt x="4789" y="5084"/>
                    <a:pt x="4803" y="5120"/>
                    <a:pt x="4825" y="5156"/>
                  </a:cubicBezTo>
                  <a:cubicBezTo>
                    <a:pt x="4666" y="5236"/>
                    <a:pt x="4601" y="5380"/>
                    <a:pt x="4537" y="5524"/>
                  </a:cubicBezTo>
                  <a:cubicBezTo>
                    <a:pt x="4457" y="5711"/>
                    <a:pt x="4508" y="5984"/>
                    <a:pt x="4659" y="6128"/>
                  </a:cubicBezTo>
                  <a:cubicBezTo>
                    <a:pt x="4688" y="6150"/>
                    <a:pt x="4717" y="6164"/>
                    <a:pt x="4753" y="6179"/>
                  </a:cubicBezTo>
                  <a:cubicBezTo>
                    <a:pt x="4954" y="6236"/>
                    <a:pt x="5235" y="6006"/>
                    <a:pt x="5228" y="5790"/>
                  </a:cubicBezTo>
                  <a:cubicBezTo>
                    <a:pt x="5221" y="5632"/>
                    <a:pt x="5214" y="5466"/>
                    <a:pt x="5214" y="5308"/>
                  </a:cubicBezTo>
                  <a:cubicBezTo>
                    <a:pt x="5214" y="5272"/>
                    <a:pt x="5242" y="5236"/>
                    <a:pt x="5264" y="5178"/>
                  </a:cubicBezTo>
                  <a:cubicBezTo>
                    <a:pt x="5300" y="5228"/>
                    <a:pt x="5329" y="5250"/>
                    <a:pt x="5336" y="5279"/>
                  </a:cubicBezTo>
                  <a:cubicBezTo>
                    <a:pt x="5372" y="5437"/>
                    <a:pt x="5494" y="5480"/>
                    <a:pt x="5638" y="5495"/>
                  </a:cubicBezTo>
                  <a:cubicBezTo>
                    <a:pt x="5948" y="5524"/>
                    <a:pt x="6229" y="5358"/>
                    <a:pt x="6351" y="5077"/>
                  </a:cubicBezTo>
                  <a:cubicBezTo>
                    <a:pt x="6402" y="4955"/>
                    <a:pt x="6387" y="4890"/>
                    <a:pt x="6286" y="4818"/>
                  </a:cubicBezTo>
                  <a:cubicBezTo>
                    <a:pt x="6222" y="4775"/>
                    <a:pt x="6150" y="4746"/>
                    <a:pt x="6070" y="4732"/>
                  </a:cubicBezTo>
                  <a:cubicBezTo>
                    <a:pt x="5833" y="4696"/>
                    <a:pt x="5595" y="4696"/>
                    <a:pt x="5358" y="4847"/>
                  </a:cubicBezTo>
                  <a:cubicBezTo>
                    <a:pt x="5192" y="4681"/>
                    <a:pt x="5041" y="4523"/>
                    <a:pt x="4882" y="4371"/>
                  </a:cubicBezTo>
                  <a:cubicBezTo>
                    <a:pt x="4637" y="4119"/>
                    <a:pt x="4393" y="3867"/>
                    <a:pt x="4148" y="3615"/>
                  </a:cubicBezTo>
                  <a:cubicBezTo>
                    <a:pt x="4076" y="3536"/>
                    <a:pt x="3997" y="3464"/>
                    <a:pt x="3925" y="3392"/>
                  </a:cubicBezTo>
                  <a:cubicBezTo>
                    <a:pt x="3896" y="3363"/>
                    <a:pt x="3874" y="3335"/>
                    <a:pt x="3845" y="3313"/>
                  </a:cubicBezTo>
                  <a:cubicBezTo>
                    <a:pt x="4220" y="3061"/>
                    <a:pt x="4609" y="2845"/>
                    <a:pt x="4976" y="2586"/>
                  </a:cubicBezTo>
                  <a:cubicBezTo>
                    <a:pt x="5170" y="2449"/>
                    <a:pt x="5379" y="2334"/>
                    <a:pt x="5602" y="2197"/>
                  </a:cubicBezTo>
                  <a:cubicBezTo>
                    <a:pt x="5624" y="2218"/>
                    <a:pt x="5653" y="2262"/>
                    <a:pt x="5682" y="2290"/>
                  </a:cubicBezTo>
                  <a:cubicBezTo>
                    <a:pt x="5804" y="2413"/>
                    <a:pt x="5912" y="2542"/>
                    <a:pt x="6042" y="2636"/>
                  </a:cubicBezTo>
                  <a:cubicBezTo>
                    <a:pt x="6207" y="2758"/>
                    <a:pt x="6380" y="2737"/>
                    <a:pt x="6495" y="2636"/>
                  </a:cubicBezTo>
                  <a:cubicBezTo>
                    <a:pt x="6618" y="2521"/>
                    <a:pt x="6654" y="2377"/>
                    <a:pt x="6546" y="2190"/>
                  </a:cubicBezTo>
                  <a:cubicBezTo>
                    <a:pt x="6438" y="2002"/>
                    <a:pt x="6301" y="1822"/>
                    <a:pt x="6157" y="1664"/>
                  </a:cubicBezTo>
                  <a:close/>
                </a:path>
              </a:pathLst>
            </a:custGeom>
            <a:solidFill>
              <a:srgbClr val="513153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6" name="Picture 8" descr="https://o.remove.bg/downloads/cfdfa2c8-f474-4b96-ab21-6302543a0e04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934" y="1548168"/>
            <a:ext cx="3009671" cy="18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6"/>
          <p:cNvSpPr/>
          <p:nvPr/>
        </p:nvSpPr>
        <p:spPr>
          <a:xfrm rot="10800000" flipH="1">
            <a:off x="467544" y="3494618"/>
            <a:ext cx="1095000" cy="10950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56"/>
          <p:cNvSpPr/>
          <p:nvPr/>
        </p:nvSpPr>
        <p:spPr>
          <a:xfrm>
            <a:off x="1644177" y="1520155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6"/>
          <p:cNvSpPr/>
          <p:nvPr/>
        </p:nvSpPr>
        <p:spPr>
          <a:xfrm rot="10800000" flipH="1">
            <a:off x="2726962" y="3494843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6"/>
          <p:cNvSpPr/>
          <p:nvPr/>
        </p:nvSpPr>
        <p:spPr>
          <a:xfrm>
            <a:off x="7188793" y="1580913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Technology Used</a:t>
            </a:r>
            <a:endParaRPr dirty="0"/>
          </a:p>
        </p:txBody>
      </p:sp>
      <p:cxnSp>
        <p:nvCxnSpPr>
          <p:cNvPr id="1418" name="Google Shape;1418;p56"/>
          <p:cNvCxnSpPr>
            <a:stCxn id="1413" idx="2"/>
            <a:endCxn id="1419" idx="0"/>
          </p:cNvCxnSpPr>
          <p:nvPr/>
        </p:nvCxnSpPr>
        <p:spPr>
          <a:xfrm flipV="1">
            <a:off x="1015044" y="3145713"/>
            <a:ext cx="0" cy="348905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420" name="Google Shape;1420;p56"/>
          <p:cNvCxnSpPr>
            <a:stCxn id="1414" idx="2"/>
            <a:endCxn id="1421" idx="2"/>
          </p:cNvCxnSpPr>
          <p:nvPr/>
        </p:nvCxnSpPr>
        <p:spPr>
          <a:xfrm>
            <a:off x="2191377" y="2614555"/>
            <a:ext cx="1" cy="422502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422" name="Google Shape;1422;p56"/>
          <p:cNvCxnSpPr>
            <a:stCxn id="1415" idx="2"/>
            <a:endCxn id="1423" idx="0"/>
          </p:cNvCxnSpPr>
          <p:nvPr/>
        </p:nvCxnSpPr>
        <p:spPr>
          <a:xfrm flipV="1">
            <a:off x="3274162" y="3119320"/>
            <a:ext cx="0" cy="375523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424" name="Google Shape;1424;p56"/>
          <p:cNvCxnSpPr>
            <a:stCxn id="1416" idx="2"/>
            <a:endCxn id="1425" idx="2"/>
          </p:cNvCxnSpPr>
          <p:nvPr/>
        </p:nvCxnSpPr>
        <p:spPr>
          <a:xfrm>
            <a:off x="7735993" y="2675313"/>
            <a:ext cx="1" cy="355019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1426" name="Google Shape;1426;p56"/>
          <p:cNvSpPr txBox="1">
            <a:spLocks noGrp="1"/>
          </p:cNvSpPr>
          <p:nvPr>
            <p:ph type="subTitle" idx="4294967295"/>
          </p:nvPr>
        </p:nvSpPr>
        <p:spPr>
          <a:xfrm>
            <a:off x="164993" y="188371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23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27" name="Google Shape;1427;p56"/>
          <p:cNvSpPr txBox="1">
            <a:spLocks noGrp="1"/>
          </p:cNvSpPr>
          <p:nvPr>
            <p:ph type="subTitle" idx="4294967295"/>
          </p:nvPr>
        </p:nvSpPr>
        <p:spPr>
          <a:xfrm>
            <a:off x="102743" y="2137864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React JS</a:t>
            </a:r>
            <a:endParaRPr dirty="0"/>
          </a:p>
        </p:txBody>
      </p:sp>
      <p:sp>
        <p:nvSpPr>
          <p:cNvPr id="1428" name="Google Shape;1428;p56"/>
          <p:cNvSpPr txBox="1">
            <a:spLocks noGrp="1"/>
          </p:cNvSpPr>
          <p:nvPr>
            <p:ph type="subTitle" idx="4294967295"/>
          </p:nvPr>
        </p:nvSpPr>
        <p:spPr>
          <a:xfrm>
            <a:off x="1278167" y="318526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23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29" name="Google Shape;1429;p56"/>
          <p:cNvSpPr txBox="1">
            <a:spLocks noGrp="1"/>
          </p:cNvSpPr>
          <p:nvPr>
            <p:ph type="subTitle" idx="4294967295"/>
          </p:nvPr>
        </p:nvSpPr>
        <p:spPr>
          <a:xfrm>
            <a:off x="1278167" y="3518830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Redux</a:t>
            </a:r>
            <a:endParaRPr dirty="0"/>
          </a:p>
        </p:txBody>
      </p:sp>
      <p:sp>
        <p:nvSpPr>
          <p:cNvPr id="1430" name="Google Shape;1430;p56"/>
          <p:cNvSpPr txBox="1">
            <a:spLocks noGrp="1"/>
          </p:cNvSpPr>
          <p:nvPr>
            <p:ph type="subTitle" idx="4294967295"/>
          </p:nvPr>
        </p:nvSpPr>
        <p:spPr>
          <a:xfrm>
            <a:off x="2361862" y="206735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23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31" name="Google Shape;1431;p56"/>
          <p:cNvSpPr txBox="1">
            <a:spLocks noGrp="1"/>
          </p:cNvSpPr>
          <p:nvPr>
            <p:ph type="subTitle" idx="4294967295"/>
          </p:nvPr>
        </p:nvSpPr>
        <p:spPr>
          <a:xfrm>
            <a:off x="2429512" y="2384050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Tailwind CSS</a:t>
            </a:r>
            <a:endParaRPr dirty="0"/>
          </a:p>
        </p:txBody>
      </p:sp>
      <p:sp>
        <p:nvSpPr>
          <p:cNvPr id="1432" name="Google Shape;1432;p56"/>
          <p:cNvSpPr txBox="1">
            <a:spLocks noGrp="1"/>
          </p:cNvSpPr>
          <p:nvPr>
            <p:ph type="subTitle" idx="4294967295"/>
          </p:nvPr>
        </p:nvSpPr>
        <p:spPr>
          <a:xfrm>
            <a:off x="3674214" y="3262870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23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33" name="Google Shape;1433;p56"/>
          <p:cNvSpPr txBox="1">
            <a:spLocks noGrp="1"/>
          </p:cNvSpPr>
          <p:nvPr>
            <p:ph type="subTitle" idx="4294967295"/>
          </p:nvPr>
        </p:nvSpPr>
        <p:spPr>
          <a:xfrm>
            <a:off x="3685425" y="3579862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Solidity</a:t>
            </a:r>
            <a:endParaRPr dirty="0"/>
          </a:p>
        </p:txBody>
      </p:sp>
      <p:cxnSp>
        <p:nvCxnSpPr>
          <p:cNvPr id="1438" name="Google Shape;1438;p56"/>
          <p:cNvCxnSpPr/>
          <p:nvPr/>
        </p:nvCxnSpPr>
        <p:spPr>
          <a:xfrm>
            <a:off x="772875" y="3082150"/>
            <a:ext cx="76497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dot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1419" name="Google Shape;1419;p56"/>
          <p:cNvSpPr/>
          <p:nvPr/>
        </p:nvSpPr>
        <p:spPr>
          <a:xfrm rot="10800000" flipH="1">
            <a:off x="947394" y="3010413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56"/>
          <p:cNvSpPr/>
          <p:nvPr/>
        </p:nvSpPr>
        <p:spPr>
          <a:xfrm rot="10800000" flipH="1">
            <a:off x="2123728" y="3037057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56"/>
          <p:cNvSpPr/>
          <p:nvPr/>
        </p:nvSpPr>
        <p:spPr>
          <a:xfrm rot="10800000" flipH="1">
            <a:off x="3206512" y="2984020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56"/>
          <p:cNvSpPr/>
          <p:nvPr/>
        </p:nvSpPr>
        <p:spPr>
          <a:xfrm rot="10800000" flipH="1">
            <a:off x="7668344" y="3030332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1" name="Picture 3" descr="C:\Users\SHIVAM AGARWAL\Downloads\WhatsApp_Image_2021-07-10_at_12.01.36_PM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2" y="3472720"/>
            <a:ext cx="1968803" cy="112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HIVAM AGARWAL\Downloads\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88" y="1489776"/>
            <a:ext cx="1155158" cy="11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o.remove.bg/downloads/1f9eb67c-761b-4701-a7f5-ffe1b6b04b8b/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484" y="3395114"/>
            <a:ext cx="1279354" cy="127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Google Shape;1416;p56"/>
          <p:cNvSpPr/>
          <p:nvPr/>
        </p:nvSpPr>
        <p:spPr>
          <a:xfrm>
            <a:off x="4039314" y="1529095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1424;p56"/>
          <p:cNvCxnSpPr>
            <a:stCxn id="48" idx="2"/>
            <a:endCxn id="50" idx="2"/>
          </p:cNvCxnSpPr>
          <p:nvPr/>
        </p:nvCxnSpPr>
        <p:spPr>
          <a:xfrm>
            <a:off x="4586514" y="2623495"/>
            <a:ext cx="0" cy="3393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50" name="Google Shape;1425;p56"/>
          <p:cNvSpPr/>
          <p:nvPr/>
        </p:nvSpPr>
        <p:spPr>
          <a:xfrm rot="10800000" flipH="1">
            <a:off x="4519009" y="2962682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Picture 8" descr="https://o.remove.bg/downloads/f88b035a-c6b8-46e6-b9f5-9a916b2f45e6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14" y="1704028"/>
            <a:ext cx="1116822" cy="76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o.remove.bg/downloads/aa5a3884-84ac-45bb-9a17-87e740f067b7/image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480" y="1564913"/>
            <a:ext cx="1111027" cy="113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415;p56"/>
          <p:cNvSpPr/>
          <p:nvPr/>
        </p:nvSpPr>
        <p:spPr>
          <a:xfrm rot="10800000" flipH="1">
            <a:off x="5528574" y="3502170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423;p56"/>
          <p:cNvSpPr/>
          <p:nvPr/>
        </p:nvSpPr>
        <p:spPr>
          <a:xfrm rot="10800000" flipH="1">
            <a:off x="6008123" y="3010413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1422;p56"/>
          <p:cNvCxnSpPr/>
          <p:nvPr/>
        </p:nvCxnSpPr>
        <p:spPr>
          <a:xfrm flipV="1">
            <a:off x="6075773" y="3149800"/>
            <a:ext cx="0" cy="375523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pic>
        <p:nvPicPr>
          <p:cNvPr id="2060" name="Picture 12" descr="https://o.remove.bg/downloads/6592df54-cf0a-40b5-bd15-3bf309e31ddb/image-removebg-previ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43" y="3519740"/>
            <a:ext cx="1362459" cy="102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496632" y="2476334"/>
            <a:ext cx="1094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8E8BD8"/>
              </a:buClr>
              <a:buSzPts val="1600"/>
            </a:pPr>
            <a:r>
              <a:rPr lang="en-IN" sz="1600" dirty="0" smtClean="0">
                <a:solidFill>
                  <a:srgbClr val="8E8BD8"/>
                </a:solidFill>
                <a:latin typeface="Titillium Web"/>
                <a:sym typeface="Titillium Web"/>
              </a:rPr>
              <a:t>ethers.js</a:t>
            </a:r>
            <a:endParaRPr lang="en-IN" sz="1600" dirty="0">
              <a:solidFill>
                <a:srgbClr val="8E8BD8"/>
              </a:solidFill>
              <a:latin typeface="Titillium Web"/>
              <a:sym typeface="Titillium Web"/>
            </a:endParaRPr>
          </a:p>
          <a:p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575781" y="2086249"/>
            <a:ext cx="93610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8E8BD8"/>
              </a:buClr>
              <a:buSzPts val="1600"/>
            </a:pPr>
            <a:r>
              <a:rPr lang="en" sz="2300" dirty="0" smtClean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lang="en" sz="23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7452320" y="3483386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8E8BD8"/>
              </a:buClr>
              <a:buSzPts val="1600"/>
            </a:pPr>
            <a:r>
              <a:rPr lang="en" sz="2400" dirty="0" smtClean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06</a:t>
            </a:r>
            <a:endParaRPr lang="en" sz="24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79704" y="4034791"/>
            <a:ext cx="75854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8E8BD8"/>
              </a:buClr>
              <a:buSzPts val="1600"/>
            </a:pPr>
            <a:r>
              <a:rPr lang="en-IN" sz="1600" dirty="0" smtClean="0">
                <a:solidFill>
                  <a:srgbClr val="8E8BD8"/>
                </a:solidFill>
                <a:latin typeface="Titillium Web"/>
                <a:sym typeface="Titillium Web"/>
              </a:rPr>
              <a:t>Truffle</a:t>
            </a:r>
            <a:endParaRPr lang="en-IN" sz="1600" dirty="0">
              <a:solidFill>
                <a:srgbClr val="8E8BD8"/>
              </a:solidFill>
              <a:latin typeface="Titillium Web"/>
              <a:sym typeface="Titillium Web"/>
            </a:endParaRPr>
          </a:p>
          <a:p>
            <a:pPr lvl="0" algn="ctr"/>
            <a:endParaRPr lang="en-IN" dirty="0"/>
          </a:p>
        </p:txBody>
      </p:sp>
      <p:sp>
        <p:nvSpPr>
          <p:cNvPr id="2" name="AutoShape 2" descr="How key emerging technologies are fundamentally changing the way we live,  work and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How key emerging technologies are fundamentally changing the way we live,  work and pla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8" name="Picture 6" descr="How key emerging technologies are fundamentally changing the way we live,  work and pla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9144000" cy="513556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03598"/>
            <a:ext cx="6264696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7744" y="3134781"/>
            <a:ext cx="4824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“A </a:t>
            </a:r>
            <a:r>
              <a:rPr lang="en-US" b="1" dirty="0">
                <a:solidFill>
                  <a:srgbClr val="FFFF00"/>
                </a:solidFill>
              </a:rPr>
              <a:t>MARVELLOUS EVENT. IT DIDN'T FEEL ANYTHING LIKE NORMAL WORK DAYS, BUT PLENTY OF VALUE AND ORGANISATIONAL ALIGNMENT WAS ACHIEVED... NOT TO MENTION IT WAS DAMN FUN</a:t>
            </a:r>
            <a:r>
              <a:rPr lang="en-US" b="1" dirty="0" smtClean="0">
                <a:solidFill>
                  <a:srgbClr val="FFFF00"/>
                </a:solidFill>
              </a:rPr>
              <a:t>!”</a:t>
            </a:r>
            <a:endParaRPr lang="en-IN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tcoin Company Pitch Deck by Slidesgo">
  <a:themeElements>
    <a:clrScheme name="Simple Light">
      <a:dk1>
        <a:srgbClr val="5B57DE"/>
      </a:dk1>
      <a:lt1>
        <a:srgbClr val="8E8BD8"/>
      </a:lt1>
      <a:dk2>
        <a:srgbClr val="DFDEFF"/>
      </a:dk2>
      <a:lt2>
        <a:srgbClr val="EEEEEE"/>
      </a:lt2>
      <a:accent1>
        <a:srgbClr val="3F308A"/>
      </a:accent1>
      <a:accent2>
        <a:srgbClr val="876FFF"/>
      </a:accent2>
      <a:accent3>
        <a:srgbClr val="FFFFFF"/>
      </a:accent3>
      <a:accent4>
        <a:srgbClr val="876FFF"/>
      </a:accent4>
      <a:accent5>
        <a:srgbClr val="DFDEFF"/>
      </a:accent5>
      <a:accent6>
        <a:srgbClr val="5B57DE"/>
      </a:accent6>
      <a:hlink>
        <a:srgbClr val="8E8B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303</Words>
  <Application>Microsoft Office PowerPoint</Application>
  <PresentationFormat>On-screen Show (16:9)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Squada One</vt:lpstr>
      <vt:lpstr>Wingdings</vt:lpstr>
      <vt:lpstr>Titillium Web</vt:lpstr>
      <vt:lpstr>Roboto</vt:lpstr>
      <vt:lpstr>Bitcoin Company Pitch Deck by Slidesgo</vt:lpstr>
      <vt:lpstr>Ether Treasure Hunt             Game</vt:lpstr>
      <vt:lpstr>Team Members</vt:lpstr>
      <vt:lpstr>Problem</vt:lpstr>
      <vt:lpstr>SOLUTION</vt:lpstr>
      <vt:lpstr>IMPACT</vt:lpstr>
      <vt:lpstr>“I remember going with my mom to a random garbage sale as a kid and thinking what a cool treasure hunt that whole world was.Only to transition as an adult to think 'What a gross place that really is'.”</vt:lpstr>
      <vt:lpstr>PowerPoint Presentation</vt:lpstr>
      <vt:lpstr>Technology Used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Celo Treasure Hunt             Game</dc:title>
  <dc:creator>SHIVAM AGARWAL</dc:creator>
  <cp:lastModifiedBy>ismail - [2010]</cp:lastModifiedBy>
  <cp:revision>37</cp:revision>
  <dcterms:modified xsi:type="dcterms:W3CDTF">2021-07-10T15:16:15Z</dcterms:modified>
</cp:coreProperties>
</file>